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84" r:id="rId1"/>
  </p:sldMasterIdLst>
  <p:notesMasterIdLst>
    <p:notesMasterId r:id="rId27"/>
  </p:notesMasterIdLst>
  <p:sldIdLst>
    <p:sldId id="256" r:id="rId2"/>
    <p:sldId id="279" r:id="rId3"/>
    <p:sldId id="257" r:id="rId4"/>
    <p:sldId id="258" r:id="rId5"/>
    <p:sldId id="283" r:id="rId6"/>
    <p:sldId id="287" r:id="rId7"/>
    <p:sldId id="285" r:id="rId8"/>
    <p:sldId id="284" r:id="rId9"/>
    <p:sldId id="286" r:id="rId10"/>
    <p:sldId id="264" r:id="rId11"/>
    <p:sldId id="265" r:id="rId12"/>
    <p:sldId id="271" r:id="rId13"/>
    <p:sldId id="268" r:id="rId14"/>
    <p:sldId id="269" r:id="rId15"/>
    <p:sldId id="280" r:id="rId16"/>
    <p:sldId id="266" r:id="rId17"/>
    <p:sldId id="276" r:id="rId18"/>
    <p:sldId id="273" r:id="rId19"/>
    <p:sldId id="278" r:id="rId20"/>
    <p:sldId id="274" r:id="rId21"/>
    <p:sldId id="275" r:id="rId22"/>
    <p:sldId id="281" r:id="rId23"/>
    <p:sldId id="282" r:id="rId24"/>
    <p:sldId id="277" r:id="rId25"/>
    <p:sldId id="267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06"/>
    <p:restoredTop sz="84270"/>
  </p:normalViewPr>
  <p:slideViewPr>
    <p:cSldViewPr snapToGrid="0" snapToObjects="1">
      <p:cViewPr>
        <p:scale>
          <a:sx n="124" d="100"/>
          <a:sy n="124" d="100"/>
        </p:scale>
        <p:origin x="552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Sheet3!$A$1</c:f>
              <c:strCache>
                <c:ptCount val="1"/>
                <c:pt idx="0">
                  <c:v>Average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Sheet3!$A$2:$A$451</c:f>
              <c:numCache>
                <c:formatCode>General</c:formatCode>
                <c:ptCount val="450"/>
                <c:pt idx="0">
                  <c:v>20.523050000000001</c:v>
                </c:pt>
                <c:pt idx="1">
                  <c:v>81.531229999999994</c:v>
                </c:pt>
                <c:pt idx="2">
                  <c:v>147.3058</c:v>
                </c:pt>
                <c:pt idx="3">
                  <c:v>463.02409999999998</c:v>
                </c:pt>
                <c:pt idx="4">
                  <c:v>437.80110000000002</c:v>
                </c:pt>
                <c:pt idx="5">
                  <c:v>807.89850000000001</c:v>
                </c:pt>
                <c:pt idx="6">
                  <c:v>749.14970000000005</c:v>
                </c:pt>
                <c:pt idx="7">
                  <c:v>857.0856</c:v>
                </c:pt>
                <c:pt idx="8">
                  <c:v>997.44399999999996</c:v>
                </c:pt>
                <c:pt idx="9">
                  <c:v>1081.1510000000001</c:v>
                </c:pt>
                <c:pt idx="10">
                  <c:v>1066.2270000000001</c:v>
                </c:pt>
                <c:pt idx="11">
                  <c:v>1071.97</c:v>
                </c:pt>
                <c:pt idx="12">
                  <c:v>1226.431</c:v>
                </c:pt>
                <c:pt idx="13">
                  <c:v>1133.3050000000001</c:v>
                </c:pt>
                <c:pt idx="14">
                  <c:v>1173.364</c:v>
                </c:pt>
                <c:pt idx="15">
                  <c:v>1084.6479999999999</c:v>
                </c:pt>
                <c:pt idx="16">
                  <c:v>1231.5550000000001</c:v>
                </c:pt>
                <c:pt idx="17">
                  <c:v>1256.1020000000001</c:v>
                </c:pt>
                <c:pt idx="18">
                  <c:v>1228.5730000000001</c:v>
                </c:pt>
                <c:pt idx="19">
                  <c:v>1026.7339999999999</c:v>
                </c:pt>
                <c:pt idx="20">
                  <c:v>882.69690000000003</c:v>
                </c:pt>
                <c:pt idx="21">
                  <c:v>1010.835</c:v>
                </c:pt>
                <c:pt idx="22">
                  <c:v>960.67330000000004</c:v>
                </c:pt>
                <c:pt idx="23">
                  <c:v>950.29610000000002</c:v>
                </c:pt>
                <c:pt idx="24">
                  <c:v>1042.8610000000001</c:v>
                </c:pt>
                <c:pt idx="25">
                  <c:v>1150.232</c:v>
                </c:pt>
                <c:pt idx="26">
                  <c:v>1169.8679999999999</c:v>
                </c:pt>
                <c:pt idx="27">
                  <c:v>1099.5440000000001</c:v>
                </c:pt>
                <c:pt idx="28">
                  <c:v>1148.1990000000001</c:v>
                </c:pt>
                <c:pt idx="29">
                  <c:v>1208.7819999999999</c:v>
                </c:pt>
                <c:pt idx="30">
                  <c:v>1048.8430000000001</c:v>
                </c:pt>
                <c:pt idx="31">
                  <c:v>987.15830000000005</c:v>
                </c:pt>
                <c:pt idx="32">
                  <c:v>1244.32</c:v>
                </c:pt>
                <c:pt idx="33">
                  <c:v>1042.4269999999999</c:v>
                </c:pt>
                <c:pt idx="34">
                  <c:v>1280.182</c:v>
                </c:pt>
                <c:pt idx="35">
                  <c:v>1106.6300000000001</c:v>
                </c:pt>
                <c:pt idx="36">
                  <c:v>1173.31</c:v>
                </c:pt>
                <c:pt idx="37">
                  <c:v>1078.568</c:v>
                </c:pt>
                <c:pt idx="38">
                  <c:v>1009.919</c:v>
                </c:pt>
                <c:pt idx="39">
                  <c:v>913.37490000000003</c:v>
                </c:pt>
                <c:pt idx="40">
                  <c:v>828.85950000000003</c:v>
                </c:pt>
                <c:pt idx="41">
                  <c:v>1133.4459999999999</c:v>
                </c:pt>
                <c:pt idx="42">
                  <c:v>882.33489999999995</c:v>
                </c:pt>
                <c:pt idx="43">
                  <c:v>845.87630000000001</c:v>
                </c:pt>
                <c:pt idx="44">
                  <c:v>1206.018</c:v>
                </c:pt>
                <c:pt idx="45">
                  <c:v>1010.7910000000001</c:v>
                </c:pt>
                <c:pt idx="46">
                  <c:v>1316.0550000000001</c:v>
                </c:pt>
                <c:pt idx="47">
                  <c:v>948.2373</c:v>
                </c:pt>
                <c:pt idx="48">
                  <c:v>1137.1569999999999</c:v>
                </c:pt>
                <c:pt idx="49">
                  <c:v>1216.0719999999999</c:v>
                </c:pt>
                <c:pt idx="50">
                  <c:v>812.31179999999995</c:v>
                </c:pt>
                <c:pt idx="51">
                  <c:v>1114.0039999999999</c:v>
                </c:pt>
                <c:pt idx="52">
                  <c:v>1237.6590000000001</c:v>
                </c:pt>
                <c:pt idx="53">
                  <c:v>1065.508</c:v>
                </c:pt>
                <c:pt idx="54">
                  <c:v>1100.068</c:v>
                </c:pt>
                <c:pt idx="55">
                  <c:v>1395.191</c:v>
                </c:pt>
                <c:pt idx="56">
                  <c:v>1059.3499999999999</c:v>
                </c:pt>
                <c:pt idx="57">
                  <c:v>1097.2739999999999</c:v>
                </c:pt>
                <c:pt idx="58">
                  <c:v>1114.8689999999999</c:v>
                </c:pt>
                <c:pt idx="59">
                  <c:v>1254.2339999999999</c:v>
                </c:pt>
                <c:pt idx="60">
                  <c:v>1202.021</c:v>
                </c:pt>
                <c:pt idx="61">
                  <c:v>1323.921</c:v>
                </c:pt>
                <c:pt idx="62">
                  <c:v>1065.8689999999999</c:v>
                </c:pt>
                <c:pt idx="63">
                  <c:v>1064.191</c:v>
                </c:pt>
                <c:pt idx="64">
                  <c:v>1265.077</c:v>
                </c:pt>
                <c:pt idx="65">
                  <c:v>1220.288</c:v>
                </c:pt>
                <c:pt idx="66">
                  <c:v>1388.518</c:v>
                </c:pt>
                <c:pt idx="67">
                  <c:v>1252.1420000000001</c:v>
                </c:pt>
                <c:pt idx="68">
                  <c:v>1247.4559999999999</c:v>
                </c:pt>
                <c:pt idx="69">
                  <c:v>1008.331</c:v>
                </c:pt>
                <c:pt idx="70">
                  <c:v>1174.5329999999999</c:v>
                </c:pt>
                <c:pt idx="71">
                  <c:v>1247.395</c:v>
                </c:pt>
                <c:pt idx="72">
                  <c:v>1051.8499999999999</c:v>
                </c:pt>
                <c:pt idx="73">
                  <c:v>1218.338</c:v>
                </c:pt>
                <c:pt idx="74">
                  <c:v>1216.24</c:v>
                </c:pt>
                <c:pt idx="75">
                  <c:v>1070.4880000000001</c:v>
                </c:pt>
                <c:pt idx="76">
                  <c:v>1042.8489999999999</c:v>
                </c:pt>
                <c:pt idx="77">
                  <c:v>1172.1469999999999</c:v>
                </c:pt>
                <c:pt idx="78">
                  <c:v>1343.077</c:v>
                </c:pt>
                <c:pt idx="79">
                  <c:v>1363.11</c:v>
                </c:pt>
                <c:pt idx="80">
                  <c:v>1070.713</c:v>
                </c:pt>
                <c:pt idx="81">
                  <c:v>1311.973</c:v>
                </c:pt>
                <c:pt idx="82">
                  <c:v>1303.865</c:v>
                </c:pt>
                <c:pt idx="83">
                  <c:v>1125.4090000000001</c:v>
                </c:pt>
                <c:pt idx="84">
                  <c:v>1122.336</c:v>
                </c:pt>
                <c:pt idx="85">
                  <c:v>1042.5650000000001</c:v>
                </c:pt>
                <c:pt idx="86">
                  <c:v>1005.817</c:v>
                </c:pt>
                <c:pt idx="87">
                  <c:v>1074.221</c:v>
                </c:pt>
                <c:pt idx="88">
                  <c:v>1037.1579999999999</c:v>
                </c:pt>
                <c:pt idx="89">
                  <c:v>985.15920000000006</c:v>
                </c:pt>
                <c:pt idx="90">
                  <c:v>1118.7460000000001</c:v>
                </c:pt>
                <c:pt idx="91">
                  <c:v>1175.7550000000001</c:v>
                </c:pt>
                <c:pt idx="92">
                  <c:v>917.28740000000005</c:v>
                </c:pt>
                <c:pt idx="93">
                  <c:v>1089.8810000000001</c:v>
                </c:pt>
                <c:pt idx="94">
                  <c:v>1192.6210000000001</c:v>
                </c:pt>
                <c:pt idx="95">
                  <c:v>1185.075</c:v>
                </c:pt>
                <c:pt idx="96">
                  <c:v>1185.201</c:v>
                </c:pt>
                <c:pt idx="97">
                  <c:v>1159.7370000000001</c:v>
                </c:pt>
                <c:pt idx="98">
                  <c:v>1166.357</c:v>
                </c:pt>
                <c:pt idx="99">
                  <c:v>1238.296</c:v>
                </c:pt>
                <c:pt idx="100">
                  <c:v>1018.434</c:v>
                </c:pt>
                <c:pt idx="101">
                  <c:v>1206.8889999999999</c:v>
                </c:pt>
                <c:pt idx="102">
                  <c:v>1164.681</c:v>
                </c:pt>
                <c:pt idx="103">
                  <c:v>1161.3</c:v>
                </c:pt>
                <c:pt idx="104">
                  <c:v>942.19680000000005</c:v>
                </c:pt>
                <c:pt idx="105">
                  <c:v>1204.9359999999999</c:v>
                </c:pt>
                <c:pt idx="106">
                  <c:v>1106.6769999999999</c:v>
                </c:pt>
                <c:pt idx="107">
                  <c:v>1145.816</c:v>
                </c:pt>
                <c:pt idx="108">
                  <c:v>1126.4159999999999</c:v>
                </c:pt>
                <c:pt idx="109">
                  <c:v>1221.2470000000001</c:v>
                </c:pt>
                <c:pt idx="110">
                  <c:v>1096.6220000000001</c:v>
                </c:pt>
                <c:pt idx="111">
                  <c:v>1202.962</c:v>
                </c:pt>
                <c:pt idx="112">
                  <c:v>1240.7940000000001</c:v>
                </c:pt>
                <c:pt idx="113">
                  <c:v>1306.145</c:v>
                </c:pt>
                <c:pt idx="114">
                  <c:v>1286.952</c:v>
                </c:pt>
                <c:pt idx="115">
                  <c:v>1354.345</c:v>
                </c:pt>
                <c:pt idx="116">
                  <c:v>1261.501</c:v>
                </c:pt>
                <c:pt idx="117">
                  <c:v>1091.845</c:v>
                </c:pt>
                <c:pt idx="118">
                  <c:v>1112.7349999999999</c:v>
                </c:pt>
                <c:pt idx="119">
                  <c:v>1233.019</c:v>
                </c:pt>
                <c:pt idx="120">
                  <c:v>1292.3499999999999</c:v>
                </c:pt>
                <c:pt idx="121">
                  <c:v>1430.154</c:v>
                </c:pt>
                <c:pt idx="122">
                  <c:v>1349.2090000000001</c:v>
                </c:pt>
                <c:pt idx="123">
                  <c:v>1196.153</c:v>
                </c:pt>
                <c:pt idx="124">
                  <c:v>1428.165</c:v>
                </c:pt>
                <c:pt idx="125">
                  <c:v>1244.934</c:v>
                </c:pt>
                <c:pt idx="126">
                  <c:v>1088.2260000000001</c:v>
                </c:pt>
                <c:pt idx="127">
                  <c:v>1395.4380000000001</c:v>
                </c:pt>
                <c:pt idx="128">
                  <c:v>1073.4739999999999</c:v>
                </c:pt>
                <c:pt idx="129">
                  <c:v>992.40719999999999</c:v>
                </c:pt>
                <c:pt idx="130">
                  <c:v>1346.6890000000001</c:v>
                </c:pt>
                <c:pt idx="131">
                  <c:v>1124.4639999999999</c:v>
                </c:pt>
                <c:pt idx="132">
                  <c:v>1062.3689999999999</c:v>
                </c:pt>
                <c:pt idx="133">
                  <c:v>1270.865</c:v>
                </c:pt>
                <c:pt idx="134">
                  <c:v>1187.9770000000001</c:v>
                </c:pt>
                <c:pt idx="135">
                  <c:v>1275.039</c:v>
                </c:pt>
                <c:pt idx="136">
                  <c:v>1250.29</c:v>
                </c:pt>
                <c:pt idx="137">
                  <c:v>1257.241</c:v>
                </c:pt>
                <c:pt idx="138">
                  <c:v>1246.702</c:v>
                </c:pt>
                <c:pt idx="139">
                  <c:v>1252.9280000000001</c:v>
                </c:pt>
                <c:pt idx="140">
                  <c:v>1249.8119999999999</c:v>
                </c:pt>
                <c:pt idx="141">
                  <c:v>1290.508</c:v>
                </c:pt>
                <c:pt idx="142">
                  <c:v>1117.107</c:v>
                </c:pt>
                <c:pt idx="143">
                  <c:v>1344.9390000000001</c:v>
                </c:pt>
                <c:pt idx="144">
                  <c:v>1377.8989999999999</c:v>
                </c:pt>
                <c:pt idx="145">
                  <c:v>1228.3969999999999</c:v>
                </c:pt>
                <c:pt idx="146">
                  <c:v>1200.758</c:v>
                </c:pt>
                <c:pt idx="147">
                  <c:v>1294.7539999999999</c:v>
                </c:pt>
                <c:pt idx="148">
                  <c:v>1134.828</c:v>
                </c:pt>
                <c:pt idx="149">
                  <c:v>1348.24</c:v>
                </c:pt>
                <c:pt idx="150">
                  <c:v>1178.394</c:v>
                </c:pt>
                <c:pt idx="151">
                  <c:v>1198.0920000000001</c:v>
                </c:pt>
                <c:pt idx="152">
                  <c:v>1000.1369999999999</c:v>
                </c:pt>
                <c:pt idx="153">
                  <c:v>878.93589999999995</c:v>
                </c:pt>
                <c:pt idx="154">
                  <c:v>1164.53</c:v>
                </c:pt>
                <c:pt idx="155">
                  <c:v>1156.3389999999999</c:v>
                </c:pt>
                <c:pt idx="156">
                  <c:v>1220.1189999999999</c:v>
                </c:pt>
                <c:pt idx="157">
                  <c:v>1207.385</c:v>
                </c:pt>
                <c:pt idx="158">
                  <c:v>1297.5740000000001</c:v>
                </c:pt>
                <c:pt idx="159">
                  <c:v>1273.1849999999999</c:v>
                </c:pt>
                <c:pt idx="160">
                  <c:v>1063.951</c:v>
                </c:pt>
                <c:pt idx="161">
                  <c:v>1029.797</c:v>
                </c:pt>
                <c:pt idx="162">
                  <c:v>1387.944</c:v>
                </c:pt>
                <c:pt idx="163">
                  <c:v>1536.24</c:v>
                </c:pt>
                <c:pt idx="164">
                  <c:v>1570.0650000000001</c:v>
                </c:pt>
                <c:pt idx="165">
                  <c:v>4714.5379999999996</c:v>
                </c:pt>
                <c:pt idx="166">
                  <c:v>26202.75</c:v>
                </c:pt>
                <c:pt idx="167">
                  <c:v>56860.92</c:v>
                </c:pt>
                <c:pt idx="168">
                  <c:v>58610.48</c:v>
                </c:pt>
                <c:pt idx="169">
                  <c:v>76458.850000000006</c:v>
                </c:pt>
                <c:pt idx="170">
                  <c:v>81708.05</c:v>
                </c:pt>
                <c:pt idx="171">
                  <c:v>74342.850000000006</c:v>
                </c:pt>
                <c:pt idx="172">
                  <c:v>77482.55</c:v>
                </c:pt>
                <c:pt idx="173">
                  <c:v>77766.27</c:v>
                </c:pt>
                <c:pt idx="174">
                  <c:v>85593.37</c:v>
                </c:pt>
                <c:pt idx="175">
                  <c:v>87773.05</c:v>
                </c:pt>
                <c:pt idx="176">
                  <c:v>67111.34</c:v>
                </c:pt>
                <c:pt idx="177">
                  <c:v>77137.14</c:v>
                </c:pt>
                <c:pt idx="178">
                  <c:v>70374.47</c:v>
                </c:pt>
                <c:pt idx="179">
                  <c:v>75400.02</c:v>
                </c:pt>
                <c:pt idx="180">
                  <c:v>63636.05</c:v>
                </c:pt>
                <c:pt idx="181">
                  <c:v>73009.78</c:v>
                </c:pt>
                <c:pt idx="182">
                  <c:v>79073.67</c:v>
                </c:pt>
                <c:pt idx="183">
                  <c:v>70910.789999999994</c:v>
                </c:pt>
                <c:pt idx="184">
                  <c:v>60489</c:v>
                </c:pt>
                <c:pt idx="185">
                  <c:v>71630.960000000006</c:v>
                </c:pt>
                <c:pt idx="186">
                  <c:v>70001.990000000005</c:v>
                </c:pt>
                <c:pt idx="187">
                  <c:v>93267.81</c:v>
                </c:pt>
                <c:pt idx="188">
                  <c:v>92953.8</c:v>
                </c:pt>
                <c:pt idx="189">
                  <c:v>84471.71</c:v>
                </c:pt>
                <c:pt idx="190">
                  <c:v>91700.73</c:v>
                </c:pt>
                <c:pt idx="191">
                  <c:v>84941.13</c:v>
                </c:pt>
                <c:pt idx="192">
                  <c:v>97297.23</c:v>
                </c:pt>
                <c:pt idx="193">
                  <c:v>99848.74</c:v>
                </c:pt>
                <c:pt idx="194">
                  <c:v>84476.91</c:v>
                </c:pt>
                <c:pt idx="195">
                  <c:v>81315.649999999994</c:v>
                </c:pt>
                <c:pt idx="196">
                  <c:v>86252.61</c:v>
                </c:pt>
                <c:pt idx="197">
                  <c:v>99646.52</c:v>
                </c:pt>
                <c:pt idx="198">
                  <c:v>89797.37</c:v>
                </c:pt>
                <c:pt idx="199">
                  <c:v>96168.22</c:v>
                </c:pt>
                <c:pt idx="200">
                  <c:v>69838.13</c:v>
                </c:pt>
                <c:pt idx="201">
                  <c:v>77717.11</c:v>
                </c:pt>
                <c:pt idx="202">
                  <c:v>81397.48</c:v>
                </c:pt>
                <c:pt idx="203">
                  <c:v>83964.63</c:v>
                </c:pt>
                <c:pt idx="204">
                  <c:v>81383.33</c:v>
                </c:pt>
                <c:pt idx="205">
                  <c:v>90880.24</c:v>
                </c:pt>
                <c:pt idx="206">
                  <c:v>85688.39</c:v>
                </c:pt>
                <c:pt idx="207">
                  <c:v>85650.93</c:v>
                </c:pt>
                <c:pt idx="208">
                  <c:v>74343.61</c:v>
                </c:pt>
                <c:pt idx="209">
                  <c:v>81176.98</c:v>
                </c:pt>
                <c:pt idx="210">
                  <c:v>94494.09</c:v>
                </c:pt>
                <c:pt idx="211">
                  <c:v>81719.83</c:v>
                </c:pt>
                <c:pt idx="212">
                  <c:v>69277.77</c:v>
                </c:pt>
                <c:pt idx="213">
                  <c:v>42434.43</c:v>
                </c:pt>
                <c:pt idx="214">
                  <c:v>72934.679999999993</c:v>
                </c:pt>
                <c:pt idx="215">
                  <c:v>67259.11</c:v>
                </c:pt>
                <c:pt idx="216">
                  <c:v>68512.53</c:v>
                </c:pt>
                <c:pt idx="217">
                  <c:v>70123.19</c:v>
                </c:pt>
                <c:pt idx="218">
                  <c:v>79560.399999999994</c:v>
                </c:pt>
                <c:pt idx="219">
                  <c:v>60222.93</c:v>
                </c:pt>
                <c:pt idx="220">
                  <c:v>57015.05</c:v>
                </c:pt>
                <c:pt idx="221">
                  <c:v>81444.98</c:v>
                </c:pt>
                <c:pt idx="222">
                  <c:v>87586.22</c:v>
                </c:pt>
                <c:pt idx="223">
                  <c:v>92801.45</c:v>
                </c:pt>
                <c:pt idx="224">
                  <c:v>94621.71</c:v>
                </c:pt>
                <c:pt idx="225">
                  <c:v>89378.16</c:v>
                </c:pt>
                <c:pt idx="226">
                  <c:v>90601.83</c:v>
                </c:pt>
                <c:pt idx="227">
                  <c:v>88934.57</c:v>
                </c:pt>
                <c:pt idx="228">
                  <c:v>93926.8</c:v>
                </c:pt>
                <c:pt idx="229">
                  <c:v>87850.12</c:v>
                </c:pt>
                <c:pt idx="230">
                  <c:v>91527.08</c:v>
                </c:pt>
                <c:pt idx="231">
                  <c:v>101621.8</c:v>
                </c:pt>
                <c:pt idx="232">
                  <c:v>104525.4</c:v>
                </c:pt>
                <c:pt idx="233">
                  <c:v>121795.6</c:v>
                </c:pt>
                <c:pt idx="234">
                  <c:v>110527.6</c:v>
                </c:pt>
                <c:pt idx="235">
                  <c:v>119229.4</c:v>
                </c:pt>
                <c:pt idx="236">
                  <c:v>98020.65</c:v>
                </c:pt>
                <c:pt idx="237">
                  <c:v>101914.7</c:v>
                </c:pt>
                <c:pt idx="238">
                  <c:v>107946.9</c:v>
                </c:pt>
                <c:pt idx="239">
                  <c:v>114340.6</c:v>
                </c:pt>
                <c:pt idx="240">
                  <c:v>94832.69</c:v>
                </c:pt>
                <c:pt idx="241">
                  <c:v>111285.8</c:v>
                </c:pt>
                <c:pt idx="242">
                  <c:v>80297.2</c:v>
                </c:pt>
                <c:pt idx="243">
                  <c:v>86778.2</c:v>
                </c:pt>
                <c:pt idx="244">
                  <c:v>107629.4</c:v>
                </c:pt>
                <c:pt idx="245">
                  <c:v>117547.4</c:v>
                </c:pt>
                <c:pt idx="246">
                  <c:v>109487</c:v>
                </c:pt>
                <c:pt idx="247">
                  <c:v>102762.9</c:v>
                </c:pt>
                <c:pt idx="248">
                  <c:v>81404.600000000006</c:v>
                </c:pt>
                <c:pt idx="249">
                  <c:v>117934.9</c:v>
                </c:pt>
                <c:pt idx="250">
                  <c:v>135718.29999999999</c:v>
                </c:pt>
                <c:pt idx="251">
                  <c:v>114519</c:v>
                </c:pt>
                <c:pt idx="252">
                  <c:v>150394.29999999999</c:v>
                </c:pt>
                <c:pt idx="253">
                  <c:v>69644.960000000006</c:v>
                </c:pt>
                <c:pt idx="254">
                  <c:v>113583.7</c:v>
                </c:pt>
                <c:pt idx="255">
                  <c:v>122278.3</c:v>
                </c:pt>
                <c:pt idx="256">
                  <c:v>96551.66</c:v>
                </c:pt>
                <c:pt idx="257">
                  <c:v>67948.710000000006</c:v>
                </c:pt>
                <c:pt idx="258">
                  <c:v>97367.59</c:v>
                </c:pt>
                <c:pt idx="259">
                  <c:v>118975.7</c:v>
                </c:pt>
                <c:pt idx="260">
                  <c:v>122449.8</c:v>
                </c:pt>
                <c:pt idx="261">
                  <c:v>114699.3</c:v>
                </c:pt>
                <c:pt idx="262">
                  <c:v>117560.6</c:v>
                </c:pt>
                <c:pt idx="263">
                  <c:v>149448.5</c:v>
                </c:pt>
                <c:pt idx="264">
                  <c:v>152550</c:v>
                </c:pt>
                <c:pt idx="265">
                  <c:v>121705.2</c:v>
                </c:pt>
                <c:pt idx="266">
                  <c:v>123019.7</c:v>
                </c:pt>
                <c:pt idx="267">
                  <c:v>152600.4</c:v>
                </c:pt>
                <c:pt idx="268">
                  <c:v>145029.4</c:v>
                </c:pt>
                <c:pt idx="269">
                  <c:v>137672.6</c:v>
                </c:pt>
                <c:pt idx="270">
                  <c:v>125140.1</c:v>
                </c:pt>
                <c:pt idx="271">
                  <c:v>129691.3</c:v>
                </c:pt>
                <c:pt idx="272">
                  <c:v>162093.29999999999</c:v>
                </c:pt>
                <c:pt idx="273">
                  <c:v>138404.5</c:v>
                </c:pt>
                <c:pt idx="274">
                  <c:v>97521.23</c:v>
                </c:pt>
                <c:pt idx="275">
                  <c:v>162924.6</c:v>
                </c:pt>
                <c:pt idx="276">
                  <c:v>111955.8</c:v>
                </c:pt>
                <c:pt idx="277">
                  <c:v>115138.1</c:v>
                </c:pt>
                <c:pt idx="278">
                  <c:v>196790.2</c:v>
                </c:pt>
                <c:pt idx="279">
                  <c:v>234090.5</c:v>
                </c:pt>
                <c:pt idx="280">
                  <c:v>174749.5</c:v>
                </c:pt>
                <c:pt idx="281">
                  <c:v>209314.2</c:v>
                </c:pt>
                <c:pt idx="282">
                  <c:v>152716.79999999999</c:v>
                </c:pt>
                <c:pt idx="283">
                  <c:v>176143.3</c:v>
                </c:pt>
                <c:pt idx="284">
                  <c:v>112020.5</c:v>
                </c:pt>
                <c:pt idx="285">
                  <c:v>253486.4</c:v>
                </c:pt>
                <c:pt idx="286">
                  <c:v>207726</c:v>
                </c:pt>
                <c:pt idx="287">
                  <c:v>158266.70000000001</c:v>
                </c:pt>
                <c:pt idx="288">
                  <c:v>207087.6</c:v>
                </c:pt>
                <c:pt idx="289">
                  <c:v>197664.9</c:v>
                </c:pt>
                <c:pt idx="290">
                  <c:v>173300.8</c:v>
                </c:pt>
                <c:pt idx="291">
                  <c:v>156215.70000000001</c:v>
                </c:pt>
                <c:pt idx="292">
                  <c:v>208367.8</c:v>
                </c:pt>
                <c:pt idx="293">
                  <c:v>189163</c:v>
                </c:pt>
                <c:pt idx="294">
                  <c:v>243005.1</c:v>
                </c:pt>
                <c:pt idx="295">
                  <c:v>289562.8</c:v>
                </c:pt>
                <c:pt idx="296">
                  <c:v>255061.8</c:v>
                </c:pt>
                <c:pt idx="297">
                  <c:v>256085.1</c:v>
                </c:pt>
                <c:pt idx="298">
                  <c:v>218199.8</c:v>
                </c:pt>
                <c:pt idx="299">
                  <c:v>202548.3</c:v>
                </c:pt>
                <c:pt idx="300">
                  <c:v>247503.3</c:v>
                </c:pt>
                <c:pt idx="301">
                  <c:v>237908.6</c:v>
                </c:pt>
                <c:pt idx="302">
                  <c:v>261453.6</c:v>
                </c:pt>
                <c:pt idx="303">
                  <c:v>286644.2</c:v>
                </c:pt>
                <c:pt idx="304">
                  <c:v>169637.3</c:v>
                </c:pt>
                <c:pt idx="305">
                  <c:v>186915.20000000001</c:v>
                </c:pt>
                <c:pt idx="306">
                  <c:v>207907.20000000001</c:v>
                </c:pt>
                <c:pt idx="307">
                  <c:v>197896.5</c:v>
                </c:pt>
                <c:pt idx="308">
                  <c:v>172855.6</c:v>
                </c:pt>
                <c:pt idx="309">
                  <c:v>180157.6</c:v>
                </c:pt>
                <c:pt idx="310">
                  <c:v>222204.79999999999</c:v>
                </c:pt>
                <c:pt idx="311">
                  <c:v>230379.1</c:v>
                </c:pt>
                <c:pt idx="312">
                  <c:v>160536.5</c:v>
                </c:pt>
                <c:pt idx="313">
                  <c:v>201702.1</c:v>
                </c:pt>
                <c:pt idx="314">
                  <c:v>194599.7</c:v>
                </c:pt>
                <c:pt idx="315">
                  <c:v>203558.1</c:v>
                </c:pt>
                <c:pt idx="316">
                  <c:v>256761.8</c:v>
                </c:pt>
                <c:pt idx="317">
                  <c:v>137278.39999999999</c:v>
                </c:pt>
                <c:pt idx="318">
                  <c:v>253991.1</c:v>
                </c:pt>
                <c:pt idx="319">
                  <c:v>172813.1</c:v>
                </c:pt>
                <c:pt idx="320">
                  <c:v>229834.5</c:v>
                </c:pt>
                <c:pt idx="321">
                  <c:v>242733.2</c:v>
                </c:pt>
                <c:pt idx="322">
                  <c:v>253733.4</c:v>
                </c:pt>
                <c:pt idx="323">
                  <c:v>209921.5</c:v>
                </c:pt>
                <c:pt idx="324">
                  <c:v>281227.3</c:v>
                </c:pt>
                <c:pt idx="325">
                  <c:v>219836.9</c:v>
                </c:pt>
                <c:pt idx="326">
                  <c:v>293352.3</c:v>
                </c:pt>
                <c:pt idx="327">
                  <c:v>243937.9</c:v>
                </c:pt>
                <c:pt idx="328">
                  <c:v>226019</c:v>
                </c:pt>
                <c:pt idx="329">
                  <c:v>294788.09999999998</c:v>
                </c:pt>
                <c:pt idx="330">
                  <c:v>218308.5</c:v>
                </c:pt>
                <c:pt idx="331">
                  <c:v>57560.85</c:v>
                </c:pt>
                <c:pt idx="332">
                  <c:v>169393.8</c:v>
                </c:pt>
                <c:pt idx="333">
                  <c:v>246647.9</c:v>
                </c:pt>
                <c:pt idx="334">
                  <c:v>242677</c:v>
                </c:pt>
                <c:pt idx="335">
                  <c:v>211880.6</c:v>
                </c:pt>
                <c:pt idx="336">
                  <c:v>217729.8</c:v>
                </c:pt>
                <c:pt idx="337">
                  <c:v>217678.5</c:v>
                </c:pt>
                <c:pt idx="338">
                  <c:v>248276.7</c:v>
                </c:pt>
                <c:pt idx="339">
                  <c:v>219013.3</c:v>
                </c:pt>
                <c:pt idx="340">
                  <c:v>202695.2</c:v>
                </c:pt>
                <c:pt idx="341">
                  <c:v>240099.4</c:v>
                </c:pt>
                <c:pt idx="342">
                  <c:v>209261.9</c:v>
                </c:pt>
                <c:pt idx="343">
                  <c:v>249432.6</c:v>
                </c:pt>
                <c:pt idx="344">
                  <c:v>256727.2</c:v>
                </c:pt>
                <c:pt idx="345">
                  <c:v>199650.2</c:v>
                </c:pt>
                <c:pt idx="346">
                  <c:v>238531.4</c:v>
                </c:pt>
                <c:pt idx="347">
                  <c:v>192314.4</c:v>
                </c:pt>
                <c:pt idx="348">
                  <c:v>234327.8</c:v>
                </c:pt>
                <c:pt idx="349">
                  <c:v>198036.8</c:v>
                </c:pt>
                <c:pt idx="350">
                  <c:v>275879.90000000002</c:v>
                </c:pt>
                <c:pt idx="351">
                  <c:v>176094.7</c:v>
                </c:pt>
                <c:pt idx="352">
                  <c:v>220471.8</c:v>
                </c:pt>
                <c:pt idx="353">
                  <c:v>193368</c:v>
                </c:pt>
                <c:pt idx="354">
                  <c:v>239094.6</c:v>
                </c:pt>
                <c:pt idx="355">
                  <c:v>230129.3</c:v>
                </c:pt>
                <c:pt idx="356">
                  <c:v>175692.79999999999</c:v>
                </c:pt>
                <c:pt idx="357">
                  <c:v>245092</c:v>
                </c:pt>
                <c:pt idx="358">
                  <c:v>318657.40000000002</c:v>
                </c:pt>
                <c:pt idx="359">
                  <c:v>221573</c:v>
                </c:pt>
                <c:pt idx="360">
                  <c:v>212441.60000000001</c:v>
                </c:pt>
                <c:pt idx="361">
                  <c:v>216390.3</c:v>
                </c:pt>
                <c:pt idx="362">
                  <c:v>250552</c:v>
                </c:pt>
                <c:pt idx="363">
                  <c:v>253526.3</c:v>
                </c:pt>
                <c:pt idx="364">
                  <c:v>326279.2</c:v>
                </c:pt>
                <c:pt idx="365">
                  <c:v>223288.5</c:v>
                </c:pt>
                <c:pt idx="366">
                  <c:v>257974</c:v>
                </c:pt>
                <c:pt idx="367">
                  <c:v>191503.6</c:v>
                </c:pt>
                <c:pt idx="368">
                  <c:v>229617.7</c:v>
                </c:pt>
                <c:pt idx="369">
                  <c:v>236434.4</c:v>
                </c:pt>
                <c:pt idx="370">
                  <c:v>221282.6</c:v>
                </c:pt>
                <c:pt idx="371">
                  <c:v>269745.40000000002</c:v>
                </c:pt>
                <c:pt idx="372">
                  <c:v>208125.6</c:v>
                </c:pt>
                <c:pt idx="373">
                  <c:v>234678.2</c:v>
                </c:pt>
                <c:pt idx="374">
                  <c:v>273736.5</c:v>
                </c:pt>
                <c:pt idx="375">
                  <c:v>250942</c:v>
                </c:pt>
                <c:pt idx="376">
                  <c:v>243739.3</c:v>
                </c:pt>
                <c:pt idx="377">
                  <c:v>198518.1</c:v>
                </c:pt>
                <c:pt idx="378">
                  <c:v>181528.4</c:v>
                </c:pt>
                <c:pt idx="379">
                  <c:v>225231.5</c:v>
                </c:pt>
                <c:pt idx="380">
                  <c:v>265374.3</c:v>
                </c:pt>
                <c:pt idx="381">
                  <c:v>225861.2</c:v>
                </c:pt>
                <c:pt idx="382">
                  <c:v>221048.3</c:v>
                </c:pt>
                <c:pt idx="383">
                  <c:v>242783.7</c:v>
                </c:pt>
                <c:pt idx="384">
                  <c:v>283212</c:v>
                </c:pt>
                <c:pt idx="385">
                  <c:v>302535.8</c:v>
                </c:pt>
                <c:pt idx="386">
                  <c:v>224210.6</c:v>
                </c:pt>
                <c:pt idx="387">
                  <c:v>202396.1</c:v>
                </c:pt>
                <c:pt idx="388">
                  <c:v>281592.8</c:v>
                </c:pt>
                <c:pt idx="389">
                  <c:v>267574.59999999998</c:v>
                </c:pt>
                <c:pt idx="390">
                  <c:v>239273.1</c:v>
                </c:pt>
                <c:pt idx="391">
                  <c:v>230261.1</c:v>
                </c:pt>
                <c:pt idx="392">
                  <c:v>221740.5</c:v>
                </c:pt>
                <c:pt idx="393">
                  <c:v>183981</c:v>
                </c:pt>
                <c:pt idx="394">
                  <c:v>266560.2</c:v>
                </c:pt>
                <c:pt idx="395">
                  <c:v>184891.8</c:v>
                </c:pt>
                <c:pt idx="396">
                  <c:v>199025.7</c:v>
                </c:pt>
                <c:pt idx="397">
                  <c:v>201684</c:v>
                </c:pt>
                <c:pt idx="398">
                  <c:v>178865.5</c:v>
                </c:pt>
                <c:pt idx="399">
                  <c:v>267915.09999999998</c:v>
                </c:pt>
                <c:pt idx="400">
                  <c:v>176571</c:v>
                </c:pt>
                <c:pt idx="401">
                  <c:v>196215.9</c:v>
                </c:pt>
                <c:pt idx="402">
                  <c:v>201536.5</c:v>
                </c:pt>
                <c:pt idx="403">
                  <c:v>179931.8</c:v>
                </c:pt>
                <c:pt idx="404">
                  <c:v>239094</c:v>
                </c:pt>
                <c:pt idx="405">
                  <c:v>200544.7</c:v>
                </c:pt>
                <c:pt idx="406">
                  <c:v>205984.8</c:v>
                </c:pt>
                <c:pt idx="407">
                  <c:v>212488.9</c:v>
                </c:pt>
                <c:pt idx="408">
                  <c:v>162010.4</c:v>
                </c:pt>
                <c:pt idx="409">
                  <c:v>267504.40000000002</c:v>
                </c:pt>
                <c:pt idx="410">
                  <c:v>187461.7</c:v>
                </c:pt>
                <c:pt idx="411">
                  <c:v>185362.2</c:v>
                </c:pt>
                <c:pt idx="412">
                  <c:v>197772.79999999999</c:v>
                </c:pt>
                <c:pt idx="413">
                  <c:v>172381</c:v>
                </c:pt>
                <c:pt idx="414">
                  <c:v>176567.2</c:v>
                </c:pt>
                <c:pt idx="415">
                  <c:v>146073.4</c:v>
                </c:pt>
                <c:pt idx="416">
                  <c:v>140242.70000000001</c:v>
                </c:pt>
                <c:pt idx="417">
                  <c:v>170076.5</c:v>
                </c:pt>
                <c:pt idx="418">
                  <c:v>142785.9</c:v>
                </c:pt>
                <c:pt idx="419">
                  <c:v>145457.9</c:v>
                </c:pt>
                <c:pt idx="420">
                  <c:v>173188</c:v>
                </c:pt>
                <c:pt idx="421">
                  <c:v>236665.5</c:v>
                </c:pt>
                <c:pt idx="422">
                  <c:v>254327.1</c:v>
                </c:pt>
                <c:pt idx="423">
                  <c:v>234686</c:v>
                </c:pt>
                <c:pt idx="424">
                  <c:v>73154.91</c:v>
                </c:pt>
                <c:pt idx="425">
                  <c:v>183718.8</c:v>
                </c:pt>
                <c:pt idx="426">
                  <c:v>227651.6</c:v>
                </c:pt>
                <c:pt idx="427">
                  <c:v>169273</c:v>
                </c:pt>
                <c:pt idx="428">
                  <c:v>101687.8</c:v>
                </c:pt>
                <c:pt idx="429">
                  <c:v>99632.2</c:v>
                </c:pt>
                <c:pt idx="430">
                  <c:v>111600</c:v>
                </c:pt>
                <c:pt idx="431">
                  <c:v>165574.9</c:v>
                </c:pt>
                <c:pt idx="432">
                  <c:v>108346.2</c:v>
                </c:pt>
                <c:pt idx="433">
                  <c:v>99535.360000000001</c:v>
                </c:pt>
                <c:pt idx="434">
                  <c:v>152597.79999999999</c:v>
                </c:pt>
                <c:pt idx="435">
                  <c:v>230898</c:v>
                </c:pt>
                <c:pt idx="436">
                  <c:v>188567.4</c:v>
                </c:pt>
                <c:pt idx="437">
                  <c:v>182456.9</c:v>
                </c:pt>
                <c:pt idx="438">
                  <c:v>245832.9</c:v>
                </c:pt>
                <c:pt idx="439">
                  <c:v>202711.7</c:v>
                </c:pt>
                <c:pt idx="440">
                  <c:v>141735.79999999999</c:v>
                </c:pt>
                <c:pt idx="441">
                  <c:v>115324.1</c:v>
                </c:pt>
                <c:pt idx="442">
                  <c:v>183322.4</c:v>
                </c:pt>
                <c:pt idx="443">
                  <c:v>154428</c:v>
                </c:pt>
                <c:pt idx="444">
                  <c:v>221567.8</c:v>
                </c:pt>
                <c:pt idx="445">
                  <c:v>183188.5</c:v>
                </c:pt>
                <c:pt idx="446">
                  <c:v>253490.2</c:v>
                </c:pt>
                <c:pt idx="447">
                  <c:v>259183.2</c:v>
                </c:pt>
                <c:pt idx="448">
                  <c:v>281164.90000000002</c:v>
                </c:pt>
                <c:pt idx="449">
                  <c:v>252791.6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7B0-2343-AE79-D66C48FAC9F2}"/>
            </c:ext>
          </c:extLst>
        </c:ser>
        <c:ser>
          <c:idx val="1"/>
          <c:order val="1"/>
          <c:tx>
            <c:strRef>
              <c:f>Sheet3!$B$1</c:f>
              <c:strCache>
                <c:ptCount val="1"/>
                <c:pt idx="0">
                  <c:v>Best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Sheet3!$B$2:$B$451</c:f>
              <c:numCache>
                <c:formatCode>General</c:formatCode>
                <c:ptCount val="450"/>
                <c:pt idx="0">
                  <c:v>437.32749999999999</c:v>
                </c:pt>
                <c:pt idx="1">
                  <c:v>794.59519999999998</c:v>
                </c:pt>
                <c:pt idx="2">
                  <c:v>1240.326</c:v>
                </c:pt>
                <c:pt idx="3">
                  <c:v>1282.0319999999999</c:v>
                </c:pt>
                <c:pt idx="4">
                  <c:v>1911.912</c:v>
                </c:pt>
                <c:pt idx="5">
                  <c:v>1910.377</c:v>
                </c:pt>
                <c:pt idx="6">
                  <c:v>1909.61</c:v>
                </c:pt>
                <c:pt idx="7">
                  <c:v>1911.2829999999999</c:v>
                </c:pt>
                <c:pt idx="8">
                  <c:v>1910.9749999999999</c:v>
                </c:pt>
                <c:pt idx="9">
                  <c:v>1911.336</c:v>
                </c:pt>
                <c:pt idx="10">
                  <c:v>1912.9079999999999</c:v>
                </c:pt>
                <c:pt idx="11">
                  <c:v>1912.9670000000001</c:v>
                </c:pt>
                <c:pt idx="12">
                  <c:v>1912.704</c:v>
                </c:pt>
                <c:pt idx="13">
                  <c:v>1913.0640000000001</c:v>
                </c:pt>
                <c:pt idx="14">
                  <c:v>1910.174</c:v>
                </c:pt>
                <c:pt idx="15">
                  <c:v>1910.4280000000001</c:v>
                </c:pt>
                <c:pt idx="16">
                  <c:v>1913.4780000000001</c:v>
                </c:pt>
                <c:pt idx="17">
                  <c:v>2735.3310000000001</c:v>
                </c:pt>
                <c:pt idx="18">
                  <c:v>1913.5609999999999</c:v>
                </c:pt>
                <c:pt idx="19">
                  <c:v>1910.816</c:v>
                </c:pt>
                <c:pt idx="20">
                  <c:v>1912.32</c:v>
                </c:pt>
                <c:pt idx="21">
                  <c:v>1911.134</c:v>
                </c:pt>
                <c:pt idx="22">
                  <c:v>1910.9960000000001</c:v>
                </c:pt>
                <c:pt idx="23">
                  <c:v>1908.364</c:v>
                </c:pt>
                <c:pt idx="24">
                  <c:v>1910.509</c:v>
                </c:pt>
                <c:pt idx="25">
                  <c:v>1908.7729999999999</c:v>
                </c:pt>
                <c:pt idx="26">
                  <c:v>1912.0229999999999</c:v>
                </c:pt>
                <c:pt idx="27">
                  <c:v>1911.654</c:v>
                </c:pt>
                <c:pt idx="28">
                  <c:v>1913.7809999999999</c:v>
                </c:pt>
                <c:pt idx="29">
                  <c:v>1915.085</c:v>
                </c:pt>
                <c:pt idx="30">
                  <c:v>1913.585</c:v>
                </c:pt>
                <c:pt idx="31">
                  <c:v>1914.9880000000001</c:v>
                </c:pt>
                <c:pt idx="32">
                  <c:v>1912.4490000000001</c:v>
                </c:pt>
                <c:pt idx="33">
                  <c:v>1911.85</c:v>
                </c:pt>
                <c:pt idx="34">
                  <c:v>1912.116</c:v>
                </c:pt>
                <c:pt idx="35">
                  <c:v>1912.654</c:v>
                </c:pt>
                <c:pt idx="36">
                  <c:v>1912.9469999999999</c:v>
                </c:pt>
                <c:pt idx="37">
                  <c:v>2702.3110000000001</c:v>
                </c:pt>
                <c:pt idx="38">
                  <c:v>3844.6729999999998</c:v>
                </c:pt>
                <c:pt idx="39">
                  <c:v>2719.7020000000002</c:v>
                </c:pt>
                <c:pt idx="40">
                  <c:v>2691.393</c:v>
                </c:pt>
                <c:pt idx="41">
                  <c:v>11174.44</c:v>
                </c:pt>
                <c:pt idx="42">
                  <c:v>2724.402</c:v>
                </c:pt>
                <c:pt idx="43">
                  <c:v>1883.7329999999999</c:v>
                </c:pt>
                <c:pt idx="44">
                  <c:v>2731.942</c:v>
                </c:pt>
                <c:pt idx="45">
                  <c:v>2731.91</c:v>
                </c:pt>
                <c:pt idx="46">
                  <c:v>2758.4079999999999</c:v>
                </c:pt>
                <c:pt idx="47">
                  <c:v>2760.8040000000001</c:v>
                </c:pt>
                <c:pt idx="48">
                  <c:v>1911.528</c:v>
                </c:pt>
                <c:pt idx="49">
                  <c:v>1913.8920000000001</c:v>
                </c:pt>
                <c:pt idx="50">
                  <c:v>1912.896</c:v>
                </c:pt>
                <c:pt idx="51">
                  <c:v>1912.2809999999999</c:v>
                </c:pt>
                <c:pt idx="52">
                  <c:v>1913.9739999999999</c:v>
                </c:pt>
                <c:pt idx="53">
                  <c:v>1912.8510000000001</c:v>
                </c:pt>
                <c:pt idx="54">
                  <c:v>1912.4690000000001</c:v>
                </c:pt>
                <c:pt idx="55">
                  <c:v>1912.384</c:v>
                </c:pt>
                <c:pt idx="56">
                  <c:v>1911.7670000000001</c:v>
                </c:pt>
                <c:pt idx="57">
                  <c:v>1911.4749999999999</c:v>
                </c:pt>
                <c:pt idx="58">
                  <c:v>1911.7619999999999</c:v>
                </c:pt>
                <c:pt idx="59">
                  <c:v>1910.4349999999999</c:v>
                </c:pt>
                <c:pt idx="60">
                  <c:v>1914.4090000000001</c:v>
                </c:pt>
                <c:pt idx="61">
                  <c:v>1913.0139999999999</c:v>
                </c:pt>
                <c:pt idx="62">
                  <c:v>1913.962</c:v>
                </c:pt>
                <c:pt idx="63">
                  <c:v>1912.557</c:v>
                </c:pt>
                <c:pt idx="64">
                  <c:v>1913.3489999999999</c:v>
                </c:pt>
                <c:pt idx="65">
                  <c:v>1912.537</c:v>
                </c:pt>
                <c:pt idx="66">
                  <c:v>1913.1</c:v>
                </c:pt>
                <c:pt idx="67">
                  <c:v>1912.153</c:v>
                </c:pt>
                <c:pt idx="68">
                  <c:v>1914.9380000000001</c:v>
                </c:pt>
                <c:pt idx="69">
                  <c:v>1913.0719999999999</c:v>
                </c:pt>
                <c:pt idx="70">
                  <c:v>1912.9179999999999</c:v>
                </c:pt>
                <c:pt idx="71">
                  <c:v>1913.6890000000001</c:v>
                </c:pt>
                <c:pt idx="72">
                  <c:v>1912.221</c:v>
                </c:pt>
                <c:pt idx="73">
                  <c:v>1913.152</c:v>
                </c:pt>
                <c:pt idx="74">
                  <c:v>1910.673</c:v>
                </c:pt>
                <c:pt idx="75">
                  <c:v>1909.394</c:v>
                </c:pt>
                <c:pt idx="76">
                  <c:v>1912.62</c:v>
                </c:pt>
                <c:pt idx="77">
                  <c:v>1913.2070000000001</c:v>
                </c:pt>
                <c:pt idx="78">
                  <c:v>1913.7570000000001</c:v>
                </c:pt>
                <c:pt idx="79">
                  <c:v>1911.7750000000001</c:v>
                </c:pt>
                <c:pt idx="80">
                  <c:v>1911.329</c:v>
                </c:pt>
                <c:pt idx="81">
                  <c:v>1912.6179999999999</c:v>
                </c:pt>
                <c:pt idx="82">
                  <c:v>1913.94</c:v>
                </c:pt>
                <c:pt idx="83">
                  <c:v>1913.0450000000001</c:v>
                </c:pt>
                <c:pt idx="84">
                  <c:v>1915.337</c:v>
                </c:pt>
                <c:pt idx="85">
                  <c:v>1914.6890000000001</c:v>
                </c:pt>
                <c:pt idx="86">
                  <c:v>2722.9279999999999</c:v>
                </c:pt>
                <c:pt idx="87">
                  <c:v>1913.2660000000001</c:v>
                </c:pt>
                <c:pt idx="88">
                  <c:v>1913.07</c:v>
                </c:pt>
                <c:pt idx="89">
                  <c:v>1910.126</c:v>
                </c:pt>
                <c:pt idx="90">
                  <c:v>1913.575</c:v>
                </c:pt>
                <c:pt idx="91">
                  <c:v>1911.819</c:v>
                </c:pt>
                <c:pt idx="92">
                  <c:v>1920.3050000000001</c:v>
                </c:pt>
                <c:pt idx="93">
                  <c:v>2765.3969999999999</c:v>
                </c:pt>
                <c:pt idx="94">
                  <c:v>1913.9490000000001</c:v>
                </c:pt>
                <c:pt idx="95">
                  <c:v>1915.3920000000001</c:v>
                </c:pt>
                <c:pt idx="96">
                  <c:v>1912.576</c:v>
                </c:pt>
                <c:pt idx="97">
                  <c:v>1914.127</c:v>
                </c:pt>
                <c:pt idx="98">
                  <c:v>1914.172</c:v>
                </c:pt>
                <c:pt idx="99">
                  <c:v>1914.8030000000001</c:v>
                </c:pt>
                <c:pt idx="100">
                  <c:v>1915.1780000000001</c:v>
                </c:pt>
                <c:pt idx="101">
                  <c:v>1912.8920000000001</c:v>
                </c:pt>
                <c:pt idx="102">
                  <c:v>1913.4380000000001</c:v>
                </c:pt>
                <c:pt idx="103">
                  <c:v>1913.998</c:v>
                </c:pt>
                <c:pt idx="104">
                  <c:v>1913.2349999999999</c:v>
                </c:pt>
                <c:pt idx="105">
                  <c:v>1913.222</c:v>
                </c:pt>
                <c:pt idx="106">
                  <c:v>1913.6949999999999</c:v>
                </c:pt>
                <c:pt idx="107">
                  <c:v>1913.076</c:v>
                </c:pt>
                <c:pt idx="108">
                  <c:v>1922.318</c:v>
                </c:pt>
                <c:pt idx="109">
                  <c:v>1913.0229999999999</c:v>
                </c:pt>
                <c:pt idx="110">
                  <c:v>1914.548</c:v>
                </c:pt>
                <c:pt idx="111">
                  <c:v>2703.8719999999998</c:v>
                </c:pt>
                <c:pt idx="112">
                  <c:v>1912.3530000000001</c:v>
                </c:pt>
                <c:pt idx="113">
                  <c:v>1912.5350000000001</c:v>
                </c:pt>
                <c:pt idx="114">
                  <c:v>1913.6079999999999</c:v>
                </c:pt>
                <c:pt idx="115">
                  <c:v>1913.396</c:v>
                </c:pt>
                <c:pt idx="116">
                  <c:v>1914.289</c:v>
                </c:pt>
                <c:pt idx="117">
                  <c:v>2755.3629999999998</c:v>
                </c:pt>
                <c:pt idx="118">
                  <c:v>1913.7260000000001</c:v>
                </c:pt>
                <c:pt idx="119">
                  <c:v>1913.163</c:v>
                </c:pt>
                <c:pt idx="120">
                  <c:v>1914.383</c:v>
                </c:pt>
                <c:pt idx="121">
                  <c:v>1912.828</c:v>
                </c:pt>
                <c:pt idx="122">
                  <c:v>1913.2149999999999</c:v>
                </c:pt>
                <c:pt idx="123">
                  <c:v>1913.2750000000001</c:v>
                </c:pt>
                <c:pt idx="124">
                  <c:v>1913.674</c:v>
                </c:pt>
                <c:pt idx="125">
                  <c:v>1913.502</c:v>
                </c:pt>
                <c:pt idx="126">
                  <c:v>1913.703</c:v>
                </c:pt>
                <c:pt idx="127">
                  <c:v>3838.5439999999999</c:v>
                </c:pt>
                <c:pt idx="128">
                  <c:v>1913.739</c:v>
                </c:pt>
                <c:pt idx="129">
                  <c:v>1913.086</c:v>
                </c:pt>
                <c:pt idx="130">
                  <c:v>1914.297</c:v>
                </c:pt>
                <c:pt idx="131">
                  <c:v>1913.1569999999999</c:v>
                </c:pt>
                <c:pt idx="132">
                  <c:v>1913.723</c:v>
                </c:pt>
                <c:pt idx="133">
                  <c:v>1913.87</c:v>
                </c:pt>
                <c:pt idx="134">
                  <c:v>1914.4780000000001</c:v>
                </c:pt>
                <c:pt idx="135">
                  <c:v>1913.652</c:v>
                </c:pt>
                <c:pt idx="136">
                  <c:v>1914.5889999999999</c:v>
                </c:pt>
                <c:pt idx="137">
                  <c:v>1914.0329999999999</c:v>
                </c:pt>
                <c:pt idx="138">
                  <c:v>1914.0029999999999</c:v>
                </c:pt>
                <c:pt idx="139">
                  <c:v>1913.01</c:v>
                </c:pt>
                <c:pt idx="140">
                  <c:v>1914.5840000000001</c:v>
                </c:pt>
                <c:pt idx="141">
                  <c:v>1913.7270000000001</c:v>
                </c:pt>
                <c:pt idx="142">
                  <c:v>1914.6089999999999</c:v>
                </c:pt>
                <c:pt idx="143">
                  <c:v>2691.7420000000002</c:v>
                </c:pt>
                <c:pt idx="144">
                  <c:v>1913.5619999999999</c:v>
                </c:pt>
                <c:pt idx="145">
                  <c:v>1913.5709999999999</c:v>
                </c:pt>
                <c:pt idx="146">
                  <c:v>1913.2049999999999</c:v>
                </c:pt>
                <c:pt idx="147">
                  <c:v>1914.0909999999999</c:v>
                </c:pt>
                <c:pt idx="148">
                  <c:v>1916.11</c:v>
                </c:pt>
                <c:pt idx="149">
                  <c:v>1913.9970000000001</c:v>
                </c:pt>
                <c:pt idx="150">
                  <c:v>1913.9259999999999</c:v>
                </c:pt>
                <c:pt idx="151">
                  <c:v>1918.5930000000001</c:v>
                </c:pt>
                <c:pt idx="152">
                  <c:v>1913.7429999999999</c:v>
                </c:pt>
                <c:pt idx="153">
                  <c:v>1913.8689999999999</c:v>
                </c:pt>
                <c:pt idx="154">
                  <c:v>1913.9110000000001</c:v>
                </c:pt>
                <c:pt idx="155">
                  <c:v>1912.67</c:v>
                </c:pt>
                <c:pt idx="156">
                  <c:v>1913.432</c:v>
                </c:pt>
                <c:pt idx="157">
                  <c:v>1913.8589999999999</c:v>
                </c:pt>
                <c:pt idx="158">
                  <c:v>2720.9409999999998</c:v>
                </c:pt>
                <c:pt idx="159">
                  <c:v>2710.2379999999998</c:v>
                </c:pt>
                <c:pt idx="160">
                  <c:v>1915.296</c:v>
                </c:pt>
                <c:pt idx="161">
                  <c:v>3838.748</c:v>
                </c:pt>
                <c:pt idx="162">
                  <c:v>8820.2620000000006</c:v>
                </c:pt>
                <c:pt idx="163">
                  <c:v>20971.3</c:v>
                </c:pt>
                <c:pt idx="164">
                  <c:v>8906.9290000000001</c:v>
                </c:pt>
                <c:pt idx="165">
                  <c:v>80163.58</c:v>
                </c:pt>
                <c:pt idx="166">
                  <c:v>125590.9</c:v>
                </c:pt>
                <c:pt idx="167">
                  <c:v>125588.5</c:v>
                </c:pt>
                <c:pt idx="168">
                  <c:v>125603.9</c:v>
                </c:pt>
                <c:pt idx="169">
                  <c:v>125621.1</c:v>
                </c:pt>
                <c:pt idx="170">
                  <c:v>125602.9</c:v>
                </c:pt>
                <c:pt idx="171">
                  <c:v>125618.1</c:v>
                </c:pt>
                <c:pt idx="172">
                  <c:v>125624.9</c:v>
                </c:pt>
                <c:pt idx="173">
                  <c:v>125606.9</c:v>
                </c:pt>
                <c:pt idx="174">
                  <c:v>125618.6</c:v>
                </c:pt>
                <c:pt idx="175">
                  <c:v>125682.4</c:v>
                </c:pt>
                <c:pt idx="176">
                  <c:v>125627.9</c:v>
                </c:pt>
                <c:pt idx="177">
                  <c:v>125626.3</c:v>
                </c:pt>
                <c:pt idx="178">
                  <c:v>125643.8</c:v>
                </c:pt>
                <c:pt idx="179">
                  <c:v>125623.4</c:v>
                </c:pt>
                <c:pt idx="180">
                  <c:v>125641.1</c:v>
                </c:pt>
                <c:pt idx="181">
                  <c:v>125642.8</c:v>
                </c:pt>
                <c:pt idx="182">
                  <c:v>125636.3</c:v>
                </c:pt>
                <c:pt idx="183">
                  <c:v>125654</c:v>
                </c:pt>
                <c:pt idx="184">
                  <c:v>125647.1</c:v>
                </c:pt>
                <c:pt idx="185">
                  <c:v>125648.7</c:v>
                </c:pt>
                <c:pt idx="186">
                  <c:v>125662.6</c:v>
                </c:pt>
                <c:pt idx="187">
                  <c:v>125639.7</c:v>
                </c:pt>
                <c:pt idx="188">
                  <c:v>125653.3</c:v>
                </c:pt>
                <c:pt idx="189">
                  <c:v>125643.5</c:v>
                </c:pt>
                <c:pt idx="190">
                  <c:v>125633</c:v>
                </c:pt>
                <c:pt idx="191">
                  <c:v>125644.7</c:v>
                </c:pt>
                <c:pt idx="192">
                  <c:v>125663.9</c:v>
                </c:pt>
                <c:pt idx="193">
                  <c:v>125660</c:v>
                </c:pt>
                <c:pt idx="194">
                  <c:v>125709.4</c:v>
                </c:pt>
                <c:pt idx="195">
                  <c:v>125653.1</c:v>
                </c:pt>
                <c:pt idx="196">
                  <c:v>125667.5</c:v>
                </c:pt>
                <c:pt idx="197">
                  <c:v>539793.6</c:v>
                </c:pt>
                <c:pt idx="198">
                  <c:v>473383.8</c:v>
                </c:pt>
                <c:pt idx="199">
                  <c:v>539794.9</c:v>
                </c:pt>
                <c:pt idx="200">
                  <c:v>125663.2</c:v>
                </c:pt>
                <c:pt idx="201">
                  <c:v>125701.1</c:v>
                </c:pt>
                <c:pt idx="202">
                  <c:v>125690.3</c:v>
                </c:pt>
                <c:pt idx="203">
                  <c:v>125688.1</c:v>
                </c:pt>
                <c:pt idx="204">
                  <c:v>284082.7</c:v>
                </c:pt>
                <c:pt idx="205">
                  <c:v>125719.9</c:v>
                </c:pt>
                <c:pt idx="206">
                  <c:v>283978.5</c:v>
                </c:pt>
                <c:pt idx="207">
                  <c:v>283902.3</c:v>
                </c:pt>
                <c:pt idx="208">
                  <c:v>125692.4</c:v>
                </c:pt>
                <c:pt idx="209">
                  <c:v>125706.6</c:v>
                </c:pt>
                <c:pt idx="210">
                  <c:v>442412.2</c:v>
                </c:pt>
                <c:pt idx="211">
                  <c:v>125732.2</c:v>
                </c:pt>
                <c:pt idx="212">
                  <c:v>442398</c:v>
                </c:pt>
                <c:pt idx="213">
                  <c:v>125656.1</c:v>
                </c:pt>
                <c:pt idx="214">
                  <c:v>442348.7</c:v>
                </c:pt>
                <c:pt idx="215">
                  <c:v>125729.1</c:v>
                </c:pt>
                <c:pt idx="216">
                  <c:v>125756.2</c:v>
                </c:pt>
                <c:pt idx="217">
                  <c:v>125764.9</c:v>
                </c:pt>
                <c:pt idx="218">
                  <c:v>125741.1</c:v>
                </c:pt>
                <c:pt idx="219">
                  <c:v>125774.3</c:v>
                </c:pt>
                <c:pt idx="220">
                  <c:v>125669.1</c:v>
                </c:pt>
                <c:pt idx="221">
                  <c:v>125695.8</c:v>
                </c:pt>
                <c:pt idx="222">
                  <c:v>284140.09999999998</c:v>
                </c:pt>
                <c:pt idx="223">
                  <c:v>125733.5</c:v>
                </c:pt>
                <c:pt idx="224">
                  <c:v>125697.2</c:v>
                </c:pt>
                <c:pt idx="225">
                  <c:v>125743.5</c:v>
                </c:pt>
                <c:pt idx="226">
                  <c:v>125722.2</c:v>
                </c:pt>
                <c:pt idx="227">
                  <c:v>125696.2</c:v>
                </c:pt>
                <c:pt idx="228">
                  <c:v>125702.1</c:v>
                </c:pt>
                <c:pt idx="229">
                  <c:v>125691.7</c:v>
                </c:pt>
                <c:pt idx="230">
                  <c:v>125722.7</c:v>
                </c:pt>
                <c:pt idx="231">
                  <c:v>125702.8</c:v>
                </c:pt>
                <c:pt idx="232">
                  <c:v>283877.3</c:v>
                </c:pt>
                <c:pt idx="233">
                  <c:v>575186.30000000005</c:v>
                </c:pt>
                <c:pt idx="234">
                  <c:v>125710.5</c:v>
                </c:pt>
                <c:pt idx="235">
                  <c:v>575340.4</c:v>
                </c:pt>
                <c:pt idx="236">
                  <c:v>125705.7</c:v>
                </c:pt>
                <c:pt idx="237">
                  <c:v>539841.1</c:v>
                </c:pt>
                <c:pt idx="238">
                  <c:v>125744.1</c:v>
                </c:pt>
                <c:pt idx="239">
                  <c:v>473399</c:v>
                </c:pt>
                <c:pt idx="240">
                  <c:v>125710.1</c:v>
                </c:pt>
                <c:pt idx="241">
                  <c:v>473392.6</c:v>
                </c:pt>
                <c:pt idx="242">
                  <c:v>473414.40000000002</c:v>
                </c:pt>
                <c:pt idx="243">
                  <c:v>125717.5</c:v>
                </c:pt>
                <c:pt idx="244">
                  <c:v>473410.8</c:v>
                </c:pt>
                <c:pt idx="245">
                  <c:v>575264.80000000005</c:v>
                </c:pt>
                <c:pt idx="246">
                  <c:v>473424.4</c:v>
                </c:pt>
                <c:pt idx="247">
                  <c:v>473426.8</c:v>
                </c:pt>
                <c:pt idx="248">
                  <c:v>125743.5</c:v>
                </c:pt>
                <c:pt idx="249">
                  <c:v>690771.3</c:v>
                </c:pt>
                <c:pt idx="250">
                  <c:v>575285.6</c:v>
                </c:pt>
                <c:pt idx="251">
                  <c:v>473403.9</c:v>
                </c:pt>
                <c:pt idx="252">
                  <c:v>575290.5</c:v>
                </c:pt>
                <c:pt idx="253">
                  <c:v>442402.7</c:v>
                </c:pt>
                <c:pt idx="254">
                  <c:v>473381.3</c:v>
                </c:pt>
                <c:pt idx="255">
                  <c:v>473429.3</c:v>
                </c:pt>
                <c:pt idx="256">
                  <c:v>539824.1</c:v>
                </c:pt>
                <c:pt idx="257">
                  <c:v>575216</c:v>
                </c:pt>
                <c:pt idx="258">
                  <c:v>442367.9</c:v>
                </c:pt>
                <c:pt idx="259">
                  <c:v>575290.4</c:v>
                </c:pt>
                <c:pt idx="260">
                  <c:v>539829.9</c:v>
                </c:pt>
                <c:pt idx="261">
                  <c:v>539873.80000000005</c:v>
                </c:pt>
                <c:pt idx="262">
                  <c:v>575227.69999999995</c:v>
                </c:pt>
                <c:pt idx="263">
                  <c:v>539859.69999999995</c:v>
                </c:pt>
                <c:pt idx="264">
                  <c:v>575288.80000000005</c:v>
                </c:pt>
                <c:pt idx="265">
                  <c:v>473500</c:v>
                </c:pt>
                <c:pt idx="266">
                  <c:v>575292.1</c:v>
                </c:pt>
                <c:pt idx="267">
                  <c:v>575235.19999999995</c:v>
                </c:pt>
                <c:pt idx="268">
                  <c:v>575287.9</c:v>
                </c:pt>
                <c:pt idx="269">
                  <c:v>690796.5</c:v>
                </c:pt>
                <c:pt idx="270">
                  <c:v>539814.1</c:v>
                </c:pt>
                <c:pt idx="271">
                  <c:v>575098.4</c:v>
                </c:pt>
                <c:pt idx="272">
                  <c:v>539841.6</c:v>
                </c:pt>
                <c:pt idx="273">
                  <c:v>575102.80000000005</c:v>
                </c:pt>
                <c:pt idx="274">
                  <c:v>539630.80000000005</c:v>
                </c:pt>
                <c:pt idx="275">
                  <c:v>690718</c:v>
                </c:pt>
                <c:pt idx="276">
                  <c:v>732332.3</c:v>
                </c:pt>
                <c:pt idx="277">
                  <c:v>575273.19999999995</c:v>
                </c:pt>
                <c:pt idx="278">
                  <c:v>575214.80000000005</c:v>
                </c:pt>
                <c:pt idx="279">
                  <c:v>732530.1</c:v>
                </c:pt>
                <c:pt idx="280">
                  <c:v>575224.80000000005</c:v>
                </c:pt>
                <c:pt idx="281">
                  <c:v>1573519</c:v>
                </c:pt>
                <c:pt idx="282">
                  <c:v>690734.7</c:v>
                </c:pt>
                <c:pt idx="283">
                  <c:v>575235.9</c:v>
                </c:pt>
                <c:pt idx="284">
                  <c:v>575143.69999999995</c:v>
                </c:pt>
                <c:pt idx="285">
                  <c:v>690683.4</c:v>
                </c:pt>
                <c:pt idx="286">
                  <c:v>575138.9</c:v>
                </c:pt>
                <c:pt idx="287">
                  <c:v>539787.19999999995</c:v>
                </c:pt>
                <c:pt idx="288">
                  <c:v>690697.4</c:v>
                </c:pt>
                <c:pt idx="289">
                  <c:v>575246.69999999995</c:v>
                </c:pt>
                <c:pt idx="290">
                  <c:v>690701.2</c:v>
                </c:pt>
                <c:pt idx="291">
                  <c:v>575214.30000000005</c:v>
                </c:pt>
                <c:pt idx="292">
                  <c:v>690711.4</c:v>
                </c:pt>
                <c:pt idx="293">
                  <c:v>575166.4</c:v>
                </c:pt>
                <c:pt idx="294">
                  <c:v>690779.1</c:v>
                </c:pt>
                <c:pt idx="295">
                  <c:v>690702.2</c:v>
                </c:pt>
                <c:pt idx="296">
                  <c:v>690709.2</c:v>
                </c:pt>
                <c:pt idx="297">
                  <c:v>575214.19999999995</c:v>
                </c:pt>
                <c:pt idx="298">
                  <c:v>575178.6</c:v>
                </c:pt>
                <c:pt idx="299">
                  <c:v>575088.80000000005</c:v>
                </c:pt>
                <c:pt idx="300">
                  <c:v>690702.3</c:v>
                </c:pt>
                <c:pt idx="301">
                  <c:v>575297.6</c:v>
                </c:pt>
                <c:pt idx="302">
                  <c:v>575205.30000000005</c:v>
                </c:pt>
                <c:pt idx="303">
                  <c:v>690748.7</c:v>
                </c:pt>
                <c:pt idx="304">
                  <c:v>575161.1</c:v>
                </c:pt>
                <c:pt idx="305">
                  <c:v>575165.80000000005</c:v>
                </c:pt>
                <c:pt idx="306">
                  <c:v>690702.4</c:v>
                </c:pt>
                <c:pt idx="307">
                  <c:v>690740.4</c:v>
                </c:pt>
                <c:pt idx="308">
                  <c:v>690694.3</c:v>
                </c:pt>
                <c:pt idx="309">
                  <c:v>1573466</c:v>
                </c:pt>
                <c:pt idx="310">
                  <c:v>690682.9</c:v>
                </c:pt>
                <c:pt idx="311">
                  <c:v>1573463</c:v>
                </c:pt>
                <c:pt idx="312">
                  <c:v>539760.30000000005</c:v>
                </c:pt>
                <c:pt idx="313">
                  <c:v>690645.9</c:v>
                </c:pt>
                <c:pt idx="314">
                  <c:v>575114.9</c:v>
                </c:pt>
                <c:pt idx="315">
                  <c:v>575162.6</c:v>
                </c:pt>
                <c:pt idx="316">
                  <c:v>1573530</c:v>
                </c:pt>
                <c:pt idx="317">
                  <c:v>690746.6</c:v>
                </c:pt>
                <c:pt idx="318">
                  <c:v>1573576</c:v>
                </c:pt>
                <c:pt idx="319">
                  <c:v>690727.3</c:v>
                </c:pt>
                <c:pt idx="320">
                  <c:v>1573535</c:v>
                </c:pt>
                <c:pt idx="321">
                  <c:v>575272.19999999995</c:v>
                </c:pt>
                <c:pt idx="322">
                  <c:v>575156.6</c:v>
                </c:pt>
                <c:pt idx="323">
                  <c:v>732358.7</c:v>
                </c:pt>
                <c:pt idx="324">
                  <c:v>1573506</c:v>
                </c:pt>
                <c:pt idx="325">
                  <c:v>1573517</c:v>
                </c:pt>
                <c:pt idx="326">
                  <c:v>690711.3</c:v>
                </c:pt>
                <c:pt idx="327">
                  <c:v>690712.3</c:v>
                </c:pt>
                <c:pt idx="328">
                  <c:v>690781.2</c:v>
                </c:pt>
                <c:pt idx="329">
                  <c:v>732443.4</c:v>
                </c:pt>
                <c:pt idx="330">
                  <c:v>690721.4</c:v>
                </c:pt>
                <c:pt idx="331">
                  <c:v>112982.8</c:v>
                </c:pt>
                <c:pt idx="332">
                  <c:v>575230.80000000005</c:v>
                </c:pt>
                <c:pt idx="333">
                  <c:v>575241.80000000005</c:v>
                </c:pt>
                <c:pt idx="334">
                  <c:v>575181.6</c:v>
                </c:pt>
                <c:pt idx="335">
                  <c:v>575301.19999999995</c:v>
                </c:pt>
                <c:pt idx="336">
                  <c:v>690744.4</c:v>
                </c:pt>
                <c:pt idx="337">
                  <c:v>575302.1</c:v>
                </c:pt>
                <c:pt idx="338">
                  <c:v>575265.4</c:v>
                </c:pt>
                <c:pt idx="339">
                  <c:v>575202.9</c:v>
                </c:pt>
                <c:pt idx="340">
                  <c:v>732399.2</c:v>
                </c:pt>
                <c:pt idx="341">
                  <c:v>690711.3</c:v>
                </c:pt>
                <c:pt idx="342">
                  <c:v>575163.1</c:v>
                </c:pt>
                <c:pt idx="343">
                  <c:v>1573491</c:v>
                </c:pt>
                <c:pt idx="344">
                  <c:v>575238.40000000002</c:v>
                </c:pt>
                <c:pt idx="345">
                  <c:v>575202.1</c:v>
                </c:pt>
                <c:pt idx="346">
                  <c:v>575217.9</c:v>
                </c:pt>
                <c:pt idx="347">
                  <c:v>575239.1</c:v>
                </c:pt>
                <c:pt idx="348">
                  <c:v>1573519</c:v>
                </c:pt>
                <c:pt idx="349">
                  <c:v>575276.19999999995</c:v>
                </c:pt>
                <c:pt idx="350">
                  <c:v>732405.8</c:v>
                </c:pt>
                <c:pt idx="351">
                  <c:v>732392.8</c:v>
                </c:pt>
                <c:pt idx="352">
                  <c:v>575177.4</c:v>
                </c:pt>
                <c:pt idx="353">
                  <c:v>539847.80000000005</c:v>
                </c:pt>
                <c:pt idx="354">
                  <c:v>575213</c:v>
                </c:pt>
                <c:pt idx="355">
                  <c:v>575236.6</c:v>
                </c:pt>
                <c:pt idx="356">
                  <c:v>690709.2</c:v>
                </c:pt>
                <c:pt idx="357">
                  <c:v>575261.30000000005</c:v>
                </c:pt>
                <c:pt idx="358">
                  <c:v>575243.30000000005</c:v>
                </c:pt>
                <c:pt idx="359">
                  <c:v>575271.80000000005</c:v>
                </c:pt>
                <c:pt idx="360">
                  <c:v>575250.1</c:v>
                </c:pt>
                <c:pt idx="361">
                  <c:v>575227.1</c:v>
                </c:pt>
                <c:pt idx="362">
                  <c:v>575240.69999999995</c:v>
                </c:pt>
                <c:pt idx="363">
                  <c:v>575217.1</c:v>
                </c:pt>
                <c:pt idx="364">
                  <c:v>732342.9</c:v>
                </c:pt>
                <c:pt idx="365">
                  <c:v>575176.1</c:v>
                </c:pt>
                <c:pt idx="366">
                  <c:v>690673.9</c:v>
                </c:pt>
                <c:pt idx="367">
                  <c:v>539786.1</c:v>
                </c:pt>
                <c:pt idx="368">
                  <c:v>575201</c:v>
                </c:pt>
                <c:pt idx="369">
                  <c:v>575167.9</c:v>
                </c:pt>
                <c:pt idx="370">
                  <c:v>575230.19999999995</c:v>
                </c:pt>
                <c:pt idx="371">
                  <c:v>575229.9</c:v>
                </c:pt>
                <c:pt idx="372">
                  <c:v>575233.80000000005</c:v>
                </c:pt>
                <c:pt idx="373">
                  <c:v>575282.80000000005</c:v>
                </c:pt>
                <c:pt idx="374">
                  <c:v>690781.8</c:v>
                </c:pt>
                <c:pt idx="375">
                  <c:v>1573708</c:v>
                </c:pt>
                <c:pt idx="376">
                  <c:v>575320.9</c:v>
                </c:pt>
                <c:pt idx="377">
                  <c:v>575179.9</c:v>
                </c:pt>
                <c:pt idx="378">
                  <c:v>690887.3</c:v>
                </c:pt>
                <c:pt idx="379">
                  <c:v>690782.6</c:v>
                </c:pt>
                <c:pt idx="380">
                  <c:v>575230.4</c:v>
                </c:pt>
                <c:pt idx="381">
                  <c:v>575318.80000000005</c:v>
                </c:pt>
                <c:pt idx="382">
                  <c:v>575239.30000000005</c:v>
                </c:pt>
                <c:pt idx="383">
                  <c:v>575321</c:v>
                </c:pt>
                <c:pt idx="384">
                  <c:v>575150.4</c:v>
                </c:pt>
                <c:pt idx="385">
                  <c:v>690744.4</c:v>
                </c:pt>
                <c:pt idx="386">
                  <c:v>732413.5</c:v>
                </c:pt>
                <c:pt idx="387">
                  <c:v>575333.6</c:v>
                </c:pt>
                <c:pt idx="388">
                  <c:v>1573613</c:v>
                </c:pt>
                <c:pt idx="389">
                  <c:v>732489.6</c:v>
                </c:pt>
                <c:pt idx="390">
                  <c:v>1573631</c:v>
                </c:pt>
                <c:pt idx="391">
                  <c:v>575295.6</c:v>
                </c:pt>
                <c:pt idx="392">
                  <c:v>575250.6</c:v>
                </c:pt>
                <c:pt idx="393">
                  <c:v>575289.1</c:v>
                </c:pt>
                <c:pt idx="394">
                  <c:v>732507.2</c:v>
                </c:pt>
                <c:pt idx="395">
                  <c:v>732454.8</c:v>
                </c:pt>
                <c:pt idx="396">
                  <c:v>575284.30000000005</c:v>
                </c:pt>
                <c:pt idx="397">
                  <c:v>775874</c:v>
                </c:pt>
                <c:pt idx="398">
                  <c:v>732547.6</c:v>
                </c:pt>
                <c:pt idx="399">
                  <c:v>1573692</c:v>
                </c:pt>
                <c:pt idx="400">
                  <c:v>575342.80000000005</c:v>
                </c:pt>
                <c:pt idx="401">
                  <c:v>575285.1</c:v>
                </c:pt>
                <c:pt idx="402">
                  <c:v>575181.69999999995</c:v>
                </c:pt>
                <c:pt idx="403">
                  <c:v>575120.9</c:v>
                </c:pt>
                <c:pt idx="404">
                  <c:v>732488.6</c:v>
                </c:pt>
                <c:pt idx="405">
                  <c:v>575287.1</c:v>
                </c:pt>
                <c:pt idx="406">
                  <c:v>575156.5</c:v>
                </c:pt>
                <c:pt idx="407">
                  <c:v>732485.4</c:v>
                </c:pt>
                <c:pt idx="408">
                  <c:v>575262.30000000005</c:v>
                </c:pt>
                <c:pt idx="409">
                  <c:v>1573635</c:v>
                </c:pt>
                <c:pt idx="410">
                  <c:v>575239.30000000005</c:v>
                </c:pt>
                <c:pt idx="411">
                  <c:v>690801.9</c:v>
                </c:pt>
                <c:pt idx="412">
                  <c:v>539789.80000000005</c:v>
                </c:pt>
                <c:pt idx="413">
                  <c:v>690845.2</c:v>
                </c:pt>
                <c:pt idx="414">
                  <c:v>575273.4</c:v>
                </c:pt>
                <c:pt idx="415">
                  <c:v>575229.80000000005</c:v>
                </c:pt>
                <c:pt idx="416">
                  <c:v>575306.80000000005</c:v>
                </c:pt>
                <c:pt idx="417">
                  <c:v>690862.9</c:v>
                </c:pt>
                <c:pt idx="418">
                  <c:v>575233.9</c:v>
                </c:pt>
                <c:pt idx="419">
                  <c:v>690830.2</c:v>
                </c:pt>
                <c:pt idx="420">
                  <c:v>575274</c:v>
                </c:pt>
                <c:pt idx="421">
                  <c:v>1573593</c:v>
                </c:pt>
                <c:pt idx="422">
                  <c:v>690795.6</c:v>
                </c:pt>
                <c:pt idx="423">
                  <c:v>575302</c:v>
                </c:pt>
                <c:pt idx="424">
                  <c:v>539867.30000000005</c:v>
                </c:pt>
                <c:pt idx="425">
                  <c:v>575264.80000000005</c:v>
                </c:pt>
                <c:pt idx="426">
                  <c:v>575321.9</c:v>
                </c:pt>
                <c:pt idx="427">
                  <c:v>539890.80000000005</c:v>
                </c:pt>
                <c:pt idx="428">
                  <c:v>539754.4</c:v>
                </c:pt>
                <c:pt idx="429">
                  <c:v>473354.1</c:v>
                </c:pt>
                <c:pt idx="430">
                  <c:v>539799.4</c:v>
                </c:pt>
                <c:pt idx="431">
                  <c:v>575297.80000000005</c:v>
                </c:pt>
                <c:pt idx="432">
                  <c:v>539827.1</c:v>
                </c:pt>
                <c:pt idx="433">
                  <c:v>575172.4</c:v>
                </c:pt>
                <c:pt idx="434">
                  <c:v>575190.30000000005</c:v>
                </c:pt>
                <c:pt idx="435">
                  <c:v>575294.80000000005</c:v>
                </c:pt>
                <c:pt idx="436">
                  <c:v>732550.3</c:v>
                </c:pt>
                <c:pt idx="437">
                  <c:v>575265.19999999995</c:v>
                </c:pt>
                <c:pt idx="438">
                  <c:v>1573602</c:v>
                </c:pt>
                <c:pt idx="439">
                  <c:v>575273.9</c:v>
                </c:pt>
                <c:pt idx="440">
                  <c:v>575236.4</c:v>
                </c:pt>
                <c:pt idx="441">
                  <c:v>539784.1</c:v>
                </c:pt>
                <c:pt idx="442">
                  <c:v>575205.9</c:v>
                </c:pt>
                <c:pt idx="443">
                  <c:v>473418</c:v>
                </c:pt>
                <c:pt idx="444">
                  <c:v>575327.6</c:v>
                </c:pt>
                <c:pt idx="445">
                  <c:v>690672.9</c:v>
                </c:pt>
                <c:pt idx="446">
                  <c:v>690834</c:v>
                </c:pt>
                <c:pt idx="447">
                  <c:v>966234.3</c:v>
                </c:pt>
                <c:pt idx="448">
                  <c:v>1573665</c:v>
                </c:pt>
                <c:pt idx="449">
                  <c:v>1573692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7B0-2343-AE79-D66C48FAC9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23068752"/>
        <c:axId val="1923070400"/>
      </c:lineChart>
      <c:catAx>
        <c:axId val="192306875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600"/>
                  <a:t>Generation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3070400"/>
        <c:crosses val="autoZero"/>
        <c:auto val="1"/>
        <c:lblAlgn val="ctr"/>
        <c:lblOffset val="100"/>
        <c:noMultiLvlLbl val="0"/>
      </c:catAx>
      <c:valAx>
        <c:axId val="1923070400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95000"/>
                  <a:alpha val="4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600"/>
                  <a:t>Fitness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30687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8559687797263521"/>
          <c:y val="0.33295174643623793"/>
          <c:w val="0.10127725357522656"/>
          <c:h val="0.14100293756119919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10.tiff>
</file>

<file path=ppt/media/image11.png>
</file>

<file path=ppt/media/image2.tiff>
</file>

<file path=ppt/media/image3.gif>
</file>

<file path=ppt/media/image4.gif>
</file>

<file path=ppt/media/image5.png>
</file>

<file path=ppt/media/image6.png>
</file>

<file path=ppt/media/image7.tif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4FE421-A9FE-8E48-BB69-53067C6E3D84}" type="datetimeFigureOut">
              <a:rPr lang="en-US" smtClean="0"/>
              <a:t>4/20/21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52C69-4E44-CA4A-BF05-8CD0483A72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488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cience.sciencemag.org/content/165/3895/780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022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Reinforcement = using a ‘reward’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3653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7171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 Physics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Momentum, wheel colliders which model grip</a:t>
            </a:r>
          </a:p>
          <a:p>
            <a:pPr marL="171450" indent="-171450">
              <a:buFontTx/>
              <a:buChar char="-"/>
            </a:pPr>
            <a:r>
              <a:rPr lang="en-US" dirty="0"/>
              <a:t>more realistic/organic </a:t>
            </a:r>
          </a:p>
          <a:p>
            <a:pPr marL="171450" indent="-171450">
              <a:buFontTx/>
              <a:buChar char="-"/>
            </a:pPr>
            <a:r>
              <a:rPr lang="en-US" dirty="0"/>
              <a:t>lends itself to NN rather than more traditional AI approaches</a:t>
            </a:r>
          </a:p>
          <a:p>
            <a:endParaRPr lang="en-US" dirty="0"/>
          </a:p>
          <a:p>
            <a:r>
              <a:rPr lang="en-US" dirty="0"/>
              <a:t>Me driving the car in examples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2838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Already have car inputs</a:t>
            </a:r>
          </a:p>
          <a:p>
            <a:endParaRPr lang="en-US" dirty="0"/>
          </a:p>
          <a:p>
            <a:r>
              <a:rPr lang="en-US" dirty="0"/>
              <a:t>What about Brain inputs?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6765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Also knows the velocity and angular velocity</a:t>
            </a:r>
          </a:p>
          <a:p>
            <a:endParaRPr lang="en-US" dirty="0"/>
          </a:p>
          <a:p>
            <a:r>
              <a:rPr lang="en-US" dirty="0"/>
              <a:t>Makes calculations on each frame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047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5302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4636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Fitness – crux of genetic algorithm</a:t>
            </a:r>
          </a:p>
          <a:p>
            <a:endParaRPr lang="en-US" dirty="0"/>
          </a:p>
          <a:p>
            <a:r>
              <a:rPr lang="en-US" dirty="0"/>
              <a:t>Starting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2004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7512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Variables – proportions, mutation severity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323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Through a use-case/project instead of just doing a </a:t>
            </a:r>
            <a:r>
              <a:rPr lang="en-US" dirty="0" err="1"/>
              <a:t>udemy</a:t>
            </a:r>
            <a:r>
              <a:rPr lang="en-US" dirty="0"/>
              <a:t> course</a:t>
            </a:r>
          </a:p>
          <a:p>
            <a:endParaRPr lang="en-US" dirty="0"/>
          </a:p>
          <a:p>
            <a:r>
              <a:rPr lang="en-US" dirty="0"/>
              <a:t>Writing code from scratch (no libraries)</a:t>
            </a:r>
          </a:p>
          <a:p>
            <a:endParaRPr lang="en-US" dirty="0"/>
          </a:p>
          <a:p>
            <a:r>
              <a:rPr lang="en-US" dirty="0"/>
              <a:t>Neural networks draw on interface between biology and programming</a:t>
            </a:r>
          </a:p>
          <a:p>
            <a:endParaRPr lang="en-US" dirty="0"/>
          </a:p>
          <a:p>
            <a:r>
              <a:rPr lang="en-US" dirty="0"/>
              <a:t>TRAIN, don’t PROGRAM – feels like it’s alive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186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ALSO mutation</a:t>
            </a:r>
          </a:p>
          <a:p>
            <a:endParaRPr lang="en-US" dirty="0"/>
          </a:p>
          <a:p>
            <a:r>
              <a:rPr lang="en-US" dirty="0"/>
              <a:t>Different ways to cross over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9757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ALSO mutation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8457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199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4819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Evolve more things</a:t>
            </a:r>
          </a:p>
          <a:p>
            <a:pPr marL="171450" indent="-171450">
              <a:buFontTx/>
              <a:buChar char="-"/>
            </a:pPr>
            <a:r>
              <a:rPr lang="en-US" dirty="0"/>
              <a:t>Activation function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NEAT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 physical car itself</a:t>
            </a:r>
          </a:p>
          <a:p>
            <a:endParaRPr lang="en-US" dirty="0"/>
          </a:p>
          <a:p>
            <a:r>
              <a:rPr lang="en-US" dirty="0"/>
              <a:t>Refine fitness calculation</a:t>
            </a:r>
          </a:p>
          <a:p>
            <a:r>
              <a:rPr lang="en-US" dirty="0"/>
              <a:t>- Make it less brute force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 Evolving the evolving mechanism itself?</a:t>
            </a:r>
          </a:p>
          <a:p>
            <a:endParaRPr lang="en-US" dirty="0"/>
          </a:p>
          <a:p>
            <a:r>
              <a:rPr lang="en-US" dirty="0"/>
              <a:t>Create training tracks</a:t>
            </a:r>
          </a:p>
          <a:p>
            <a:r>
              <a:rPr lang="en-US" dirty="0"/>
              <a:t>- Start simple, get more complex, like in real life</a:t>
            </a:r>
          </a:p>
          <a:p>
            <a:endParaRPr lang="en-US" dirty="0"/>
          </a:p>
          <a:p>
            <a:r>
              <a:rPr lang="en-US" dirty="0"/>
              <a:t>Try a different training method</a:t>
            </a:r>
          </a:p>
          <a:p>
            <a:endParaRPr lang="en-US" dirty="0"/>
          </a:p>
          <a:p>
            <a:r>
              <a:rPr lang="en-US" dirty="0"/>
              <a:t>Apply it to a different game/context</a:t>
            </a:r>
          </a:p>
          <a:p>
            <a:r>
              <a:rPr lang="en-US" dirty="0"/>
              <a:t>- SpaceX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0895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Mimics structures of human/animal brains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5820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Invented in 1958, funded by the United States Navy Research</a:t>
            </a:r>
          </a:p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refined by </a:t>
            </a:r>
            <a:r>
              <a:rPr lang="en-GB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Minsky and Papert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 1969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9360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number of inputs = number of dimensions</a:t>
            </a:r>
          </a:p>
          <a:p>
            <a:endParaRPr lang="en-US" dirty="0"/>
          </a:p>
          <a:p>
            <a:r>
              <a:rPr lang="en-US" dirty="0"/>
              <a:t>Line = decision boundary</a:t>
            </a:r>
          </a:p>
          <a:p>
            <a:endParaRPr lang="en-US" dirty="0"/>
          </a:p>
          <a:p>
            <a:r>
              <a:rPr lang="en-US" dirty="0"/>
              <a:t>Training =&gt; changing the weights and bias =&gt; moving the decision boundary</a:t>
            </a:r>
          </a:p>
          <a:p>
            <a:endParaRPr lang="en-US" dirty="0"/>
          </a:p>
          <a:p>
            <a:r>
              <a:rPr lang="en-US" dirty="0"/>
              <a:t>Can be RETRAINED without having to be RECODED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1310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BE RETRAINED</a:t>
            </a:r>
          </a:p>
          <a:p>
            <a:endParaRPr lang="en-US" dirty="0"/>
          </a:p>
          <a:p>
            <a:r>
              <a:rPr lang="en-US" dirty="0"/>
              <a:t>WHY link </a:t>
            </a:r>
            <a:r>
              <a:rPr lang="en-US"/>
              <a:t>them together????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0092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Weights = strength of connections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264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Weights = strength of connections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0055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Weights = strength of connections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2C69-4E44-CA4A-BF05-8CD0483A725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79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394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797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650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81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435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4/20/21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554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4/20/21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996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4/20/21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677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4/20/21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642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4/20/21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46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4/20/21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657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4/20/21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994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5" r:id="rId1"/>
    <p:sldLayoutId id="2147483986" r:id="rId2"/>
    <p:sldLayoutId id="2147483987" r:id="rId3"/>
    <p:sldLayoutId id="2147483988" r:id="rId4"/>
    <p:sldLayoutId id="2147483989" r:id="rId5"/>
    <p:sldLayoutId id="2147483990" r:id="rId6"/>
    <p:sldLayoutId id="2147483991" r:id="rId7"/>
    <p:sldLayoutId id="2147483992" r:id="rId8"/>
    <p:sldLayoutId id="2147483993" r:id="rId9"/>
    <p:sldLayoutId id="2147483994" r:id="rId10"/>
    <p:sldLayoutId id="214748399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FDCFEDC-4DD9-D042-A163-AF102E8279B1}"/>
              </a:ext>
            </a:extLst>
          </p:cNvPr>
          <p:cNvSpPr/>
          <p:nvPr/>
        </p:nvSpPr>
        <p:spPr>
          <a:xfrm>
            <a:off x="0" y="680155"/>
            <a:ext cx="10168128" cy="54976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F3C8D4-A6D1-8240-8443-202F661F96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6264" y="1298448"/>
            <a:ext cx="7951305" cy="2951819"/>
          </a:xfrm>
        </p:spPr>
        <p:txBody>
          <a:bodyPr anchor="b">
            <a:normAutofit/>
          </a:bodyPr>
          <a:lstStyle/>
          <a:p>
            <a:pPr algn="r"/>
            <a:r>
              <a:rPr lang="en-US" sz="5800" dirty="0">
                <a:solidFill>
                  <a:schemeClr val="bg1"/>
                </a:solidFill>
              </a:rPr>
              <a:t>How to drive a car with</a:t>
            </a:r>
            <a:br>
              <a:rPr lang="en-US" sz="5800" dirty="0">
                <a:solidFill>
                  <a:schemeClr val="bg1"/>
                </a:solidFill>
              </a:rPr>
            </a:br>
            <a:r>
              <a:rPr lang="en-US" sz="5800" dirty="0">
                <a:solidFill>
                  <a:schemeClr val="bg1"/>
                </a:solidFill>
              </a:rPr>
              <a:t>neural networks</a:t>
            </a:r>
          </a:p>
        </p:txBody>
      </p:sp>
    </p:spTree>
    <p:extLst>
      <p:ext uri="{BB962C8B-B14F-4D97-AF65-F5344CB8AC3E}">
        <p14:creationId xmlns:p14="http://schemas.microsoft.com/office/powerpoint/2010/main" val="2184434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F699958-C67C-9B4B-BFEC-C7FDC95C3A14}"/>
              </a:ext>
            </a:extLst>
          </p:cNvPr>
          <p:cNvSpPr/>
          <p:nvPr/>
        </p:nvSpPr>
        <p:spPr>
          <a:xfrm>
            <a:off x="0" y="754211"/>
            <a:ext cx="4617720" cy="54976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236478-CCB3-2640-BB45-EFB17ACE4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492" y="2875320"/>
            <a:ext cx="4154735" cy="125546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Training a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9722-69DB-FF43-BDE6-67F63FCC2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1600" y="1518999"/>
            <a:ext cx="5855519" cy="3968110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dirty="0"/>
              <a:t>Supervised</a:t>
            </a:r>
          </a:p>
          <a:p>
            <a:pPr lvl="1"/>
            <a:r>
              <a:rPr lang="en-US" dirty="0"/>
              <a:t>Trained on labeled data</a:t>
            </a:r>
          </a:p>
          <a:p>
            <a:pPr lvl="1"/>
            <a:r>
              <a:rPr lang="en-US" dirty="0"/>
              <a:t>Example - Identifying labeled images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Unsupervised</a:t>
            </a:r>
          </a:p>
          <a:p>
            <a:pPr lvl="1"/>
            <a:r>
              <a:rPr lang="en-US" dirty="0"/>
              <a:t>Finding patterns</a:t>
            </a:r>
          </a:p>
          <a:p>
            <a:pPr lvl="1"/>
            <a:r>
              <a:rPr lang="en-US" dirty="0"/>
              <a:t>Example - Natural language processing</a:t>
            </a:r>
          </a:p>
          <a:p>
            <a:pPr marL="50292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Reinforcement</a:t>
            </a:r>
          </a:p>
          <a:p>
            <a:pPr lvl="1"/>
            <a:r>
              <a:rPr lang="en-US" dirty="0"/>
              <a:t>Using rewards to encourage </a:t>
            </a:r>
            <a:r>
              <a:rPr lang="en-US" dirty="0" err="1"/>
              <a:t>behaviour</a:t>
            </a:r>
            <a:endParaRPr lang="en-US" dirty="0"/>
          </a:p>
          <a:p>
            <a:pPr lvl="1"/>
            <a:r>
              <a:rPr lang="en-US" dirty="0"/>
              <a:t>Example - Genetic algorithms</a:t>
            </a:r>
          </a:p>
        </p:txBody>
      </p:sp>
    </p:spTree>
    <p:extLst>
      <p:ext uri="{BB962C8B-B14F-4D97-AF65-F5344CB8AC3E}">
        <p14:creationId xmlns:p14="http://schemas.microsoft.com/office/powerpoint/2010/main" val="2638155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F699958-C67C-9B4B-BFEC-C7FDC95C3A14}"/>
              </a:ext>
            </a:extLst>
          </p:cNvPr>
          <p:cNvSpPr/>
          <p:nvPr/>
        </p:nvSpPr>
        <p:spPr>
          <a:xfrm>
            <a:off x="0" y="754211"/>
            <a:ext cx="4617720" cy="54976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236478-CCB3-2640-BB45-EFB17ACE4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492" y="2875320"/>
            <a:ext cx="4154735" cy="125546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Genetic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9722-69DB-FF43-BDE6-67F63FCC2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9032" y="806052"/>
            <a:ext cx="5855519" cy="5245896"/>
          </a:xfrm>
        </p:spPr>
        <p:txBody>
          <a:bodyPr anchor="ctr">
            <a:norm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Spawn a number of agents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Measure each agent’s “fitness”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Breed the fittest agents 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Mutate some of the offspring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Repeat</a:t>
            </a:r>
          </a:p>
        </p:txBody>
      </p:sp>
    </p:spTree>
    <p:extLst>
      <p:ext uri="{BB962C8B-B14F-4D97-AF65-F5344CB8AC3E}">
        <p14:creationId xmlns:p14="http://schemas.microsoft.com/office/powerpoint/2010/main" val="3730380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F699958-C67C-9B4B-BFEC-C7FDC95C3A14}"/>
              </a:ext>
            </a:extLst>
          </p:cNvPr>
          <p:cNvSpPr/>
          <p:nvPr/>
        </p:nvSpPr>
        <p:spPr>
          <a:xfrm>
            <a:off x="0" y="754211"/>
            <a:ext cx="4176889" cy="54976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236478-CCB3-2640-BB45-EFB17ACE4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1184231"/>
            <a:ext cx="4016116" cy="12554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challenge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902255-E7B7-BE40-9261-31A0F6999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3013" y="463792"/>
            <a:ext cx="4999738" cy="28911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1670BEC-1DAD-F344-946B-7E99A90E72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4614" y="3503055"/>
            <a:ext cx="4999738" cy="2891153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1E45A10-416C-0A48-81A4-9F0D8D07665F}"/>
              </a:ext>
            </a:extLst>
          </p:cNvPr>
          <p:cNvSpPr txBox="1">
            <a:spLocks/>
          </p:cNvSpPr>
          <p:nvPr/>
        </p:nvSpPr>
        <p:spPr>
          <a:xfrm>
            <a:off x="289249" y="2187909"/>
            <a:ext cx="3887640" cy="3812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>
                <a:solidFill>
                  <a:schemeClr val="bg1"/>
                </a:solidFill>
              </a:rPr>
              <a:t>Race a car around a track</a:t>
            </a:r>
          </a:p>
          <a:p>
            <a:r>
              <a:rPr lang="en-GB" sz="2400" dirty="0">
                <a:solidFill>
                  <a:schemeClr val="bg1"/>
                </a:solidFill>
              </a:rPr>
              <a:t>Using REAL PHYSICS™️!</a:t>
            </a:r>
          </a:p>
          <a:p>
            <a:r>
              <a:rPr lang="en-GB" sz="2400" dirty="0">
                <a:solidFill>
                  <a:schemeClr val="bg1"/>
                </a:solidFill>
              </a:rPr>
              <a:t>Car has 3 inputs:</a:t>
            </a:r>
          </a:p>
          <a:p>
            <a:pPr lvl="1"/>
            <a:r>
              <a:rPr lang="en-GB" sz="2000" dirty="0">
                <a:solidFill>
                  <a:schemeClr val="bg1"/>
                </a:solidFill>
              </a:rPr>
              <a:t>Acceleration (-1 to +1)</a:t>
            </a:r>
          </a:p>
          <a:p>
            <a:pPr lvl="1"/>
            <a:r>
              <a:rPr lang="en-GB" sz="2000" dirty="0">
                <a:solidFill>
                  <a:schemeClr val="bg1"/>
                </a:solidFill>
              </a:rPr>
              <a:t>Steering (-1 to +1)</a:t>
            </a:r>
          </a:p>
          <a:p>
            <a:pPr lvl="1"/>
            <a:r>
              <a:rPr lang="en-GB" sz="2000" dirty="0">
                <a:solidFill>
                  <a:schemeClr val="bg1"/>
                </a:solidFill>
              </a:rPr>
              <a:t>Braking (0 to +1)</a:t>
            </a:r>
          </a:p>
        </p:txBody>
      </p:sp>
    </p:spTree>
    <p:extLst>
      <p:ext uri="{BB962C8B-B14F-4D97-AF65-F5344CB8AC3E}">
        <p14:creationId xmlns:p14="http://schemas.microsoft.com/office/powerpoint/2010/main" val="25813140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F699958-C67C-9B4B-BFEC-C7FDC95C3A14}"/>
              </a:ext>
            </a:extLst>
          </p:cNvPr>
          <p:cNvSpPr/>
          <p:nvPr/>
        </p:nvSpPr>
        <p:spPr>
          <a:xfrm>
            <a:off x="-1" y="754211"/>
            <a:ext cx="3200401" cy="54976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236478-CCB3-2640-BB45-EFB17ACE4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822085"/>
            <a:ext cx="4016116" cy="12554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but… how?</a:t>
            </a:r>
          </a:p>
        </p:txBody>
      </p:sp>
      <p:pic>
        <p:nvPicPr>
          <p:cNvPr id="10" name="Picture 9" descr="A picture containing floor, wall, indoor, white&#13;&#10;&#13;&#10;Description automatically generated">
            <a:extLst>
              <a:ext uri="{FF2B5EF4-FFF2-40B4-BE49-F238E27FC236}">
                <a16:creationId xmlns:a16="http://schemas.microsoft.com/office/drawing/2014/main" id="{DA49F74F-5075-3449-B130-A3554252CB2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9650" y="1382748"/>
            <a:ext cx="8316924" cy="4653167"/>
          </a:xfrm>
          <a:prstGeom prst="rect">
            <a:avLst/>
          </a:prstGeom>
        </p:spPr>
      </p:pic>
      <p:pic>
        <p:nvPicPr>
          <p:cNvPr id="13" name="Picture 12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5F4448AD-4762-C647-A02B-A8A943E6C8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050373" y="2332204"/>
            <a:ext cx="1195478" cy="1105606"/>
          </a:xfrm>
          <a:prstGeom prst="rect">
            <a:avLst/>
          </a:prstGeom>
        </p:spPr>
      </p:pic>
      <p:sp>
        <p:nvSpPr>
          <p:cNvPr id="14" name="Right Arrow 13">
            <a:extLst>
              <a:ext uri="{FF2B5EF4-FFF2-40B4-BE49-F238E27FC236}">
                <a16:creationId xmlns:a16="http://schemas.microsoft.com/office/drawing/2014/main" id="{5AC44A36-9564-044C-9381-E3792354C10B}"/>
              </a:ext>
            </a:extLst>
          </p:cNvPr>
          <p:cNvSpPr/>
          <p:nvPr/>
        </p:nvSpPr>
        <p:spPr>
          <a:xfrm rot="2668618">
            <a:off x="7803687" y="3153011"/>
            <a:ext cx="1586166" cy="792052"/>
          </a:xfrm>
          <a:prstGeom prst="rightArrow">
            <a:avLst>
              <a:gd name="adj1" fmla="val 34226"/>
              <a:gd name="adj2" fmla="val 43539"/>
            </a:avLst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Accelerate?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C2A57AE9-F597-3F47-AC9D-54B1BBC343F5}"/>
              </a:ext>
            </a:extLst>
          </p:cNvPr>
          <p:cNvSpPr/>
          <p:nvPr/>
        </p:nvSpPr>
        <p:spPr>
          <a:xfrm rot="3015097">
            <a:off x="7452769" y="3494606"/>
            <a:ext cx="1586166" cy="792052"/>
          </a:xfrm>
          <a:prstGeom prst="rightArrow">
            <a:avLst>
              <a:gd name="adj1" fmla="val 34226"/>
              <a:gd name="adj2" fmla="val 43539"/>
            </a:avLst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Steer?</a:t>
            </a:r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0809321F-5915-8240-8D02-B810C3DBEB27}"/>
              </a:ext>
            </a:extLst>
          </p:cNvPr>
          <p:cNvSpPr/>
          <p:nvPr/>
        </p:nvSpPr>
        <p:spPr>
          <a:xfrm rot="18679979" flipH="1">
            <a:off x="5883060" y="3376744"/>
            <a:ext cx="1592676" cy="792052"/>
          </a:xfrm>
          <a:prstGeom prst="rightArrow">
            <a:avLst>
              <a:gd name="adj1" fmla="val 31827"/>
              <a:gd name="adj2" fmla="val 44996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Brake?</a:t>
            </a: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9853E24E-6A1C-BC4E-9837-283A24F8ED32}"/>
              </a:ext>
            </a:extLst>
          </p:cNvPr>
          <p:cNvSpPr/>
          <p:nvPr/>
        </p:nvSpPr>
        <p:spPr>
          <a:xfrm flipH="1">
            <a:off x="8173660" y="2250916"/>
            <a:ext cx="2449689" cy="541179"/>
          </a:xfrm>
          <a:prstGeom prst="rightArrow">
            <a:avLst>
              <a:gd name="adj1" fmla="val 47856"/>
              <a:gd name="adj2" fmla="val 80596"/>
            </a:avLst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👀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10A0A2C-030F-AC4E-8C3A-35ED60989108}"/>
              </a:ext>
            </a:extLst>
          </p:cNvPr>
          <p:cNvGrpSpPr/>
          <p:nvPr/>
        </p:nvGrpSpPr>
        <p:grpSpPr>
          <a:xfrm>
            <a:off x="5478231" y="903406"/>
            <a:ext cx="1519970" cy="1883238"/>
            <a:chOff x="5478231" y="903406"/>
            <a:chExt cx="1519970" cy="1883238"/>
          </a:xfrm>
        </p:grpSpPr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44C1BA9B-0C18-6B45-96DC-51225A6B399C}"/>
                </a:ext>
              </a:extLst>
            </p:cNvPr>
            <p:cNvSpPr/>
            <p:nvPr/>
          </p:nvSpPr>
          <p:spPr>
            <a:xfrm rot="13891017" flipH="1" flipV="1">
              <a:off x="5988608" y="1777050"/>
              <a:ext cx="1484194" cy="534993"/>
            </a:xfrm>
            <a:prstGeom prst="rightArrow">
              <a:avLst>
                <a:gd name="adj1" fmla="val 40905"/>
                <a:gd name="adj2" fmla="val 80596"/>
              </a:avLst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DFBC7880-866C-F947-9B82-B339FEA57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78231" y="903406"/>
              <a:ext cx="1397000" cy="1244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88691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  <p:bldP spid="17" grpId="0" animBg="1"/>
      <p:bldP spid="1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F699958-C67C-9B4B-BFEC-C7FDC95C3A14}"/>
              </a:ext>
            </a:extLst>
          </p:cNvPr>
          <p:cNvSpPr/>
          <p:nvPr/>
        </p:nvSpPr>
        <p:spPr>
          <a:xfrm>
            <a:off x="-1" y="754211"/>
            <a:ext cx="3200401" cy="54976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236478-CCB3-2640-BB45-EFB17ACE4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822085"/>
            <a:ext cx="4016116" cy="12554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Sensors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E66407-FDD8-C843-BC67-F8440A28E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9650" y="1000315"/>
            <a:ext cx="8357532" cy="4857369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1A52A0E-26CF-DA48-BD73-3B38AFD2C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9" y="1853880"/>
            <a:ext cx="2788612" cy="3712256"/>
          </a:xfrm>
        </p:spPr>
        <p:txBody>
          <a:bodyPr anchor="ctr">
            <a:normAutofit/>
          </a:bodyPr>
          <a:lstStyle/>
          <a:p>
            <a:r>
              <a:rPr lang="en-US" sz="2400" dirty="0" err="1">
                <a:solidFill>
                  <a:schemeClr val="bg1"/>
                </a:solidFill>
              </a:rPr>
              <a:t>Raycasts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r>
              <a:rPr lang="en-US" sz="2400" dirty="0">
                <a:solidFill>
                  <a:schemeClr val="bg1"/>
                </a:solidFill>
              </a:rPr>
              <a:t>Velocity vectors</a:t>
            </a:r>
          </a:p>
          <a:p>
            <a:r>
              <a:rPr lang="en-US" sz="2400" dirty="0">
                <a:solidFill>
                  <a:schemeClr val="bg1"/>
                </a:solidFill>
              </a:rPr>
              <a:t>Angular velocity</a:t>
            </a:r>
          </a:p>
        </p:txBody>
      </p:sp>
    </p:spTree>
    <p:extLst>
      <p:ext uri="{BB962C8B-B14F-4D97-AF65-F5344CB8AC3E}">
        <p14:creationId xmlns:p14="http://schemas.microsoft.com/office/powerpoint/2010/main" val="1743060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204">
            <a:extLst>
              <a:ext uri="{FF2B5EF4-FFF2-40B4-BE49-F238E27FC236}">
                <a16:creationId xmlns:a16="http://schemas.microsoft.com/office/drawing/2014/main" id="{3B07BB35-97A9-BA44-9035-3D84AD298528}"/>
              </a:ext>
            </a:extLst>
          </p:cNvPr>
          <p:cNvGrpSpPr/>
          <p:nvPr/>
        </p:nvGrpSpPr>
        <p:grpSpPr>
          <a:xfrm>
            <a:off x="1101716" y="1281676"/>
            <a:ext cx="9988567" cy="4694287"/>
            <a:chOff x="1955303" y="1483557"/>
            <a:chExt cx="9988567" cy="4694287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524AB909-7A2C-4F4F-8A98-1EE1B66278A7}"/>
                </a:ext>
              </a:extLst>
            </p:cNvPr>
            <p:cNvSpPr/>
            <p:nvPr/>
          </p:nvSpPr>
          <p:spPr>
            <a:xfrm>
              <a:off x="6056812" y="2893424"/>
              <a:ext cx="391885" cy="391886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AE1945E-3BC1-FC4E-9401-B45C861AAE11}"/>
                </a:ext>
              </a:extLst>
            </p:cNvPr>
            <p:cNvSpPr/>
            <p:nvPr/>
          </p:nvSpPr>
          <p:spPr>
            <a:xfrm>
              <a:off x="6056812" y="3520441"/>
              <a:ext cx="391885" cy="391886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D6C105F-B6D8-A049-AFD1-5710195028C5}"/>
                </a:ext>
              </a:extLst>
            </p:cNvPr>
            <p:cNvSpPr/>
            <p:nvPr/>
          </p:nvSpPr>
          <p:spPr>
            <a:xfrm>
              <a:off x="6056812" y="4147458"/>
              <a:ext cx="391885" cy="391886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C27C228D-21BB-B841-944E-742F9D1A8615}"/>
                </a:ext>
              </a:extLst>
            </p:cNvPr>
            <p:cNvSpPr/>
            <p:nvPr/>
          </p:nvSpPr>
          <p:spPr>
            <a:xfrm>
              <a:off x="7293429" y="2899954"/>
              <a:ext cx="391885" cy="391886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3467E4E-5D20-A648-AE6B-D487FE59A3AE}"/>
                </a:ext>
              </a:extLst>
            </p:cNvPr>
            <p:cNvSpPr/>
            <p:nvPr/>
          </p:nvSpPr>
          <p:spPr>
            <a:xfrm>
              <a:off x="7293429" y="3526971"/>
              <a:ext cx="391885" cy="391886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D5775E35-400B-514D-9194-F0FF0FA37EA2}"/>
                </a:ext>
              </a:extLst>
            </p:cNvPr>
            <p:cNvSpPr/>
            <p:nvPr/>
          </p:nvSpPr>
          <p:spPr>
            <a:xfrm>
              <a:off x="7293429" y="4153988"/>
              <a:ext cx="391885" cy="391886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C3E21ACD-C8FB-4541-9DA6-C63B36889663}"/>
                </a:ext>
              </a:extLst>
            </p:cNvPr>
            <p:cNvCxnSpPr>
              <a:cxnSpLocks/>
              <a:stCxn id="25" idx="6"/>
            </p:cNvCxnSpPr>
            <p:nvPr/>
          </p:nvCxnSpPr>
          <p:spPr>
            <a:xfrm>
              <a:off x="6448697" y="3716384"/>
              <a:ext cx="84473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EF9483B1-406E-8C42-86FC-D38C41C6BB71}"/>
                </a:ext>
              </a:extLst>
            </p:cNvPr>
            <p:cNvCxnSpPr>
              <a:cxnSpLocks/>
              <a:stCxn id="25" idx="6"/>
            </p:cNvCxnSpPr>
            <p:nvPr/>
          </p:nvCxnSpPr>
          <p:spPr>
            <a:xfrm flipV="1">
              <a:off x="6448697" y="3091546"/>
              <a:ext cx="844733" cy="62483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AD0AE399-17D2-3246-9268-900E8570F258}"/>
                </a:ext>
              </a:extLst>
            </p:cNvPr>
            <p:cNvSpPr txBox="1"/>
            <p:nvPr/>
          </p:nvSpPr>
          <p:spPr>
            <a:xfrm>
              <a:off x="5065015" y="1483557"/>
              <a:ext cx="152811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accent6"/>
                  </a:solidFill>
                </a:rPr>
                <a:t>Input layer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55B44C2C-3C46-BF42-B119-2241DDFC2B92}"/>
                </a:ext>
              </a:extLst>
            </p:cNvPr>
            <p:cNvSpPr txBox="1"/>
            <p:nvPr/>
          </p:nvSpPr>
          <p:spPr>
            <a:xfrm>
              <a:off x="6648137" y="1493475"/>
              <a:ext cx="17653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accent2"/>
                  </a:solidFill>
                </a:rPr>
                <a:t>Hidden layer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2E2E0AD-28D4-3644-9815-C3242493DFF7}"/>
                </a:ext>
              </a:extLst>
            </p:cNvPr>
            <p:cNvSpPr txBox="1"/>
            <p:nvPr/>
          </p:nvSpPr>
          <p:spPr>
            <a:xfrm>
              <a:off x="8454858" y="1507204"/>
              <a:ext cx="17573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accent5"/>
                  </a:solidFill>
                </a:rPr>
                <a:t>Output layer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23667EEA-6D9B-E24F-9BE6-A1C6355687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53052" y="3718114"/>
              <a:ext cx="844733" cy="62483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AC4B6B7F-C5D9-9741-8387-73DEF229661B}"/>
                </a:ext>
              </a:extLst>
            </p:cNvPr>
            <p:cNvCxnSpPr>
              <a:cxnSpLocks/>
              <a:stCxn id="26" idx="6"/>
            </p:cNvCxnSpPr>
            <p:nvPr/>
          </p:nvCxnSpPr>
          <p:spPr>
            <a:xfrm>
              <a:off x="6448697" y="4343401"/>
              <a:ext cx="84473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35E6A451-CF12-204C-85DD-EE4F48F38D41}"/>
                </a:ext>
              </a:extLst>
            </p:cNvPr>
            <p:cNvCxnSpPr>
              <a:cxnSpLocks/>
            </p:cNvCxnSpPr>
            <p:nvPr/>
          </p:nvCxnSpPr>
          <p:spPr>
            <a:xfrm>
              <a:off x="6448696" y="3091545"/>
              <a:ext cx="84473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2BE4F62E-BC06-7243-A381-878092B22A99}"/>
                </a:ext>
              </a:extLst>
            </p:cNvPr>
            <p:cNvCxnSpPr>
              <a:cxnSpLocks/>
              <a:stCxn id="25" idx="6"/>
            </p:cNvCxnSpPr>
            <p:nvPr/>
          </p:nvCxnSpPr>
          <p:spPr>
            <a:xfrm>
              <a:off x="6448697" y="3716384"/>
              <a:ext cx="844732" cy="62919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1BB3542-FE73-8147-AFA7-AC8713DDCD1B}"/>
                </a:ext>
              </a:extLst>
            </p:cNvPr>
            <p:cNvCxnSpPr>
              <a:cxnSpLocks/>
            </p:cNvCxnSpPr>
            <p:nvPr/>
          </p:nvCxnSpPr>
          <p:spPr>
            <a:xfrm>
              <a:off x="6448697" y="3098975"/>
              <a:ext cx="844732" cy="62919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63CE3124-1D4C-4D47-BFAA-4E68B2F1FDFC}"/>
                </a:ext>
              </a:extLst>
            </p:cNvPr>
            <p:cNvCxnSpPr>
              <a:cxnSpLocks/>
            </p:cNvCxnSpPr>
            <p:nvPr/>
          </p:nvCxnSpPr>
          <p:spPr>
            <a:xfrm>
              <a:off x="6453053" y="3097331"/>
              <a:ext cx="840377" cy="124607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A9750CE0-3A4F-4443-9AEE-1D44085B5B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53052" y="3089367"/>
              <a:ext cx="840378" cy="126056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ight Arrow 15">
              <a:extLst>
                <a:ext uri="{FF2B5EF4-FFF2-40B4-BE49-F238E27FC236}">
                  <a16:creationId xmlns:a16="http://schemas.microsoft.com/office/drawing/2014/main" id="{BB69AF57-483D-0D45-A1F5-C35028523916}"/>
                </a:ext>
              </a:extLst>
            </p:cNvPr>
            <p:cNvSpPr/>
            <p:nvPr/>
          </p:nvSpPr>
          <p:spPr>
            <a:xfrm>
              <a:off x="5205546" y="5330947"/>
              <a:ext cx="4556764" cy="84689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Direction of data flow</a:t>
              </a:r>
            </a:p>
          </p:txBody>
        </p: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C486A125-793A-C64F-9A3F-7FCFCD734BE6}"/>
                </a:ext>
              </a:extLst>
            </p:cNvPr>
            <p:cNvCxnSpPr>
              <a:cxnSpLocks/>
            </p:cNvCxnSpPr>
            <p:nvPr/>
          </p:nvCxnSpPr>
          <p:spPr>
            <a:xfrm>
              <a:off x="8917578" y="3118873"/>
              <a:ext cx="84473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6CA81499-55DC-084A-95E5-52C0694CB817}"/>
                </a:ext>
              </a:extLst>
            </p:cNvPr>
            <p:cNvCxnSpPr>
              <a:cxnSpLocks/>
            </p:cNvCxnSpPr>
            <p:nvPr/>
          </p:nvCxnSpPr>
          <p:spPr>
            <a:xfrm>
              <a:off x="8917578" y="3735720"/>
              <a:ext cx="84473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D993E65-605E-EF4A-AC85-66EE936A94F9}"/>
                </a:ext>
              </a:extLst>
            </p:cNvPr>
            <p:cNvSpPr txBox="1"/>
            <p:nvPr/>
          </p:nvSpPr>
          <p:spPr>
            <a:xfrm>
              <a:off x="9762311" y="2949555"/>
              <a:ext cx="21815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Acceleration decision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1E36B031-8527-EE46-B04A-2931892A424B}"/>
                </a:ext>
              </a:extLst>
            </p:cNvPr>
            <p:cNvSpPr txBox="1"/>
            <p:nvPr/>
          </p:nvSpPr>
          <p:spPr>
            <a:xfrm>
              <a:off x="9768842" y="3560595"/>
              <a:ext cx="17867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Steering decision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376665A8-0948-384C-8C7F-0779ECB7EA03}"/>
                </a:ext>
              </a:extLst>
            </p:cNvPr>
            <p:cNvSpPr txBox="1"/>
            <p:nvPr/>
          </p:nvSpPr>
          <p:spPr>
            <a:xfrm>
              <a:off x="9773196" y="4171798"/>
              <a:ext cx="17107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Braking decision</a:t>
              </a: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112A987A-3104-F042-9CA6-303115498F6A}"/>
                </a:ext>
              </a:extLst>
            </p:cNvPr>
            <p:cNvSpPr/>
            <p:nvPr/>
          </p:nvSpPr>
          <p:spPr>
            <a:xfrm>
              <a:off x="8523514" y="2906487"/>
              <a:ext cx="391885" cy="391886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75B5E34-9E63-2A4F-952B-D223B4B9C9AE}"/>
                </a:ext>
              </a:extLst>
            </p:cNvPr>
            <p:cNvSpPr/>
            <p:nvPr/>
          </p:nvSpPr>
          <p:spPr>
            <a:xfrm>
              <a:off x="8523514" y="3533504"/>
              <a:ext cx="391885" cy="391886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5CCECB3B-1DDA-FC4D-AC57-C3414816F40D}"/>
                </a:ext>
              </a:extLst>
            </p:cNvPr>
            <p:cNvSpPr/>
            <p:nvPr/>
          </p:nvSpPr>
          <p:spPr>
            <a:xfrm>
              <a:off x="8523514" y="4160521"/>
              <a:ext cx="391885" cy="391886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65A205A3-7D2B-7E4E-ABE3-10EBDC37F8CC}"/>
                </a:ext>
              </a:extLst>
            </p:cNvPr>
            <p:cNvCxnSpPr>
              <a:cxnSpLocks/>
            </p:cNvCxnSpPr>
            <p:nvPr/>
          </p:nvCxnSpPr>
          <p:spPr>
            <a:xfrm>
              <a:off x="7678782" y="3722917"/>
              <a:ext cx="84473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3C77B351-27BF-7A4E-84A5-D9C42F201D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78782" y="3098079"/>
              <a:ext cx="844733" cy="62483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44F6C80F-2BE0-8F46-8068-299241F21B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83137" y="3724647"/>
              <a:ext cx="844733" cy="62483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9C153203-3AB5-444F-A1A7-E160052A4941}"/>
                </a:ext>
              </a:extLst>
            </p:cNvPr>
            <p:cNvCxnSpPr>
              <a:cxnSpLocks/>
            </p:cNvCxnSpPr>
            <p:nvPr/>
          </p:nvCxnSpPr>
          <p:spPr>
            <a:xfrm>
              <a:off x="7678782" y="4349934"/>
              <a:ext cx="84473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E43FE518-5093-204B-9A95-C8B435279B59}"/>
                </a:ext>
              </a:extLst>
            </p:cNvPr>
            <p:cNvCxnSpPr>
              <a:cxnSpLocks/>
            </p:cNvCxnSpPr>
            <p:nvPr/>
          </p:nvCxnSpPr>
          <p:spPr>
            <a:xfrm>
              <a:off x="7678781" y="3098078"/>
              <a:ext cx="84473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>
              <a:extLst>
                <a:ext uri="{FF2B5EF4-FFF2-40B4-BE49-F238E27FC236}">
                  <a16:creationId xmlns:a16="http://schemas.microsoft.com/office/drawing/2014/main" id="{F6EA2EDA-B757-5549-93C3-B29322206138}"/>
                </a:ext>
              </a:extLst>
            </p:cNvPr>
            <p:cNvCxnSpPr>
              <a:cxnSpLocks/>
            </p:cNvCxnSpPr>
            <p:nvPr/>
          </p:nvCxnSpPr>
          <p:spPr>
            <a:xfrm>
              <a:off x="7678782" y="3722917"/>
              <a:ext cx="844732" cy="62919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>
              <a:extLst>
                <a:ext uri="{FF2B5EF4-FFF2-40B4-BE49-F238E27FC236}">
                  <a16:creationId xmlns:a16="http://schemas.microsoft.com/office/drawing/2014/main" id="{6AFC636C-7107-AA43-A064-C7FBDF4BCFC8}"/>
                </a:ext>
              </a:extLst>
            </p:cNvPr>
            <p:cNvCxnSpPr>
              <a:cxnSpLocks/>
            </p:cNvCxnSpPr>
            <p:nvPr/>
          </p:nvCxnSpPr>
          <p:spPr>
            <a:xfrm>
              <a:off x="7678782" y="3105508"/>
              <a:ext cx="844732" cy="62919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6B75AC3C-9891-D947-884D-E79DA0C5C51C}"/>
                </a:ext>
              </a:extLst>
            </p:cNvPr>
            <p:cNvCxnSpPr>
              <a:cxnSpLocks/>
            </p:cNvCxnSpPr>
            <p:nvPr/>
          </p:nvCxnSpPr>
          <p:spPr>
            <a:xfrm>
              <a:off x="7683138" y="3103864"/>
              <a:ext cx="840377" cy="124607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70157F38-0535-1E4E-ABDB-7FEA555C30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83137" y="3095900"/>
              <a:ext cx="840378" cy="126056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8B45940B-F32B-E44B-88CC-6411376785B2}"/>
                </a:ext>
              </a:extLst>
            </p:cNvPr>
            <p:cNvCxnSpPr>
              <a:cxnSpLocks/>
            </p:cNvCxnSpPr>
            <p:nvPr/>
          </p:nvCxnSpPr>
          <p:spPr>
            <a:xfrm>
              <a:off x="8915399" y="4342952"/>
              <a:ext cx="84473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892265CC-BD64-9648-8CC8-7700DF60EB56}"/>
                </a:ext>
              </a:extLst>
            </p:cNvPr>
            <p:cNvSpPr/>
            <p:nvPr/>
          </p:nvSpPr>
          <p:spPr>
            <a:xfrm>
              <a:off x="6056812" y="4782738"/>
              <a:ext cx="391885" cy="391886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922B531F-4862-BF4E-97D7-B8EA9B966E4C}"/>
                </a:ext>
              </a:extLst>
            </p:cNvPr>
            <p:cNvSpPr/>
            <p:nvPr/>
          </p:nvSpPr>
          <p:spPr>
            <a:xfrm>
              <a:off x="7293429" y="4789268"/>
              <a:ext cx="391885" cy="391886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AD8F7F56-7A03-454D-AC40-8989CDD0B880}"/>
                </a:ext>
              </a:extLst>
            </p:cNvPr>
            <p:cNvCxnSpPr>
              <a:cxnSpLocks/>
              <a:stCxn id="118" idx="6"/>
            </p:cNvCxnSpPr>
            <p:nvPr/>
          </p:nvCxnSpPr>
          <p:spPr>
            <a:xfrm>
              <a:off x="6448697" y="4978681"/>
              <a:ext cx="84473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>
              <a:extLst>
                <a:ext uri="{FF2B5EF4-FFF2-40B4-BE49-F238E27FC236}">
                  <a16:creationId xmlns:a16="http://schemas.microsoft.com/office/drawing/2014/main" id="{C0A26413-6160-9E45-9908-1D3FD78F9EC2}"/>
                </a:ext>
              </a:extLst>
            </p:cNvPr>
            <p:cNvCxnSpPr>
              <a:cxnSpLocks/>
              <a:stCxn id="26" idx="6"/>
              <a:endCxn id="119" idx="2"/>
            </p:cNvCxnSpPr>
            <p:nvPr/>
          </p:nvCxnSpPr>
          <p:spPr>
            <a:xfrm>
              <a:off x="6448697" y="4343401"/>
              <a:ext cx="844732" cy="64181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Arrow Connector 121">
              <a:extLst>
                <a:ext uri="{FF2B5EF4-FFF2-40B4-BE49-F238E27FC236}">
                  <a16:creationId xmlns:a16="http://schemas.microsoft.com/office/drawing/2014/main" id="{91A89132-939B-044B-86BF-64688495CE9D}"/>
                </a:ext>
              </a:extLst>
            </p:cNvPr>
            <p:cNvCxnSpPr>
              <a:cxnSpLocks/>
              <a:stCxn id="118" idx="6"/>
              <a:endCxn id="54" idx="2"/>
            </p:cNvCxnSpPr>
            <p:nvPr/>
          </p:nvCxnSpPr>
          <p:spPr>
            <a:xfrm flipV="1">
              <a:off x="6448697" y="4349931"/>
              <a:ext cx="844732" cy="62875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Arrow Connector 122">
              <a:extLst>
                <a:ext uri="{FF2B5EF4-FFF2-40B4-BE49-F238E27FC236}">
                  <a16:creationId xmlns:a16="http://schemas.microsoft.com/office/drawing/2014/main" id="{0359EF3B-CB68-E14C-A3B4-FC71859F4AF5}"/>
                </a:ext>
              </a:extLst>
            </p:cNvPr>
            <p:cNvCxnSpPr>
              <a:cxnSpLocks/>
              <a:stCxn id="118" idx="6"/>
              <a:endCxn id="53" idx="2"/>
            </p:cNvCxnSpPr>
            <p:nvPr/>
          </p:nvCxnSpPr>
          <p:spPr>
            <a:xfrm flipV="1">
              <a:off x="6448697" y="3722914"/>
              <a:ext cx="844732" cy="125576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>
              <a:extLst>
                <a:ext uri="{FF2B5EF4-FFF2-40B4-BE49-F238E27FC236}">
                  <a16:creationId xmlns:a16="http://schemas.microsoft.com/office/drawing/2014/main" id="{DD69AF0D-F03F-B246-A62C-71CFB4862115}"/>
                </a:ext>
              </a:extLst>
            </p:cNvPr>
            <p:cNvCxnSpPr>
              <a:cxnSpLocks/>
              <a:stCxn id="118" idx="6"/>
              <a:endCxn id="50" idx="2"/>
            </p:cNvCxnSpPr>
            <p:nvPr/>
          </p:nvCxnSpPr>
          <p:spPr>
            <a:xfrm flipV="1">
              <a:off x="6448697" y="3095897"/>
              <a:ext cx="844732" cy="18827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Arrow Connector 124">
              <a:extLst>
                <a:ext uri="{FF2B5EF4-FFF2-40B4-BE49-F238E27FC236}">
                  <a16:creationId xmlns:a16="http://schemas.microsoft.com/office/drawing/2014/main" id="{0C971641-7943-4148-970E-210C853A8D97}"/>
                </a:ext>
              </a:extLst>
            </p:cNvPr>
            <p:cNvCxnSpPr>
              <a:cxnSpLocks/>
              <a:stCxn id="24" idx="6"/>
              <a:endCxn id="119" idx="2"/>
            </p:cNvCxnSpPr>
            <p:nvPr/>
          </p:nvCxnSpPr>
          <p:spPr>
            <a:xfrm>
              <a:off x="6448697" y="3089367"/>
              <a:ext cx="844732" cy="189584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Arrow Connector 126">
              <a:extLst>
                <a:ext uri="{FF2B5EF4-FFF2-40B4-BE49-F238E27FC236}">
                  <a16:creationId xmlns:a16="http://schemas.microsoft.com/office/drawing/2014/main" id="{668743AD-6012-664F-8621-5A77A9B01C21}"/>
                </a:ext>
              </a:extLst>
            </p:cNvPr>
            <p:cNvCxnSpPr>
              <a:cxnSpLocks/>
              <a:stCxn id="25" idx="6"/>
              <a:endCxn id="119" idx="2"/>
            </p:cNvCxnSpPr>
            <p:nvPr/>
          </p:nvCxnSpPr>
          <p:spPr>
            <a:xfrm>
              <a:off x="6448697" y="3716384"/>
              <a:ext cx="844732" cy="126882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952E0645-EF9B-3F47-A54D-9EE8C48F34E4}"/>
                </a:ext>
              </a:extLst>
            </p:cNvPr>
            <p:cNvSpPr txBox="1"/>
            <p:nvPr/>
          </p:nvSpPr>
          <p:spPr>
            <a:xfrm>
              <a:off x="2096881" y="4779590"/>
              <a:ext cx="30285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Proximity to obstacles on right</a:t>
              </a:r>
            </a:p>
          </p:txBody>
        </p:sp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8AD490CB-0E14-854D-ACF3-D29DD9E4CF38}"/>
                </a:ext>
              </a:extLst>
            </p:cNvPr>
            <p:cNvCxnSpPr>
              <a:cxnSpLocks/>
              <a:stCxn id="119" idx="6"/>
              <a:endCxn id="107" idx="2"/>
            </p:cNvCxnSpPr>
            <p:nvPr/>
          </p:nvCxnSpPr>
          <p:spPr>
            <a:xfrm flipV="1">
              <a:off x="7685314" y="4356464"/>
              <a:ext cx="838200" cy="62874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Arrow Connector 133">
              <a:extLst>
                <a:ext uri="{FF2B5EF4-FFF2-40B4-BE49-F238E27FC236}">
                  <a16:creationId xmlns:a16="http://schemas.microsoft.com/office/drawing/2014/main" id="{6DF7641C-4B5E-FA4D-B2A5-B8DCE131E54C}"/>
                </a:ext>
              </a:extLst>
            </p:cNvPr>
            <p:cNvCxnSpPr>
              <a:cxnSpLocks/>
              <a:endCxn id="106" idx="2"/>
            </p:cNvCxnSpPr>
            <p:nvPr/>
          </p:nvCxnSpPr>
          <p:spPr>
            <a:xfrm flipV="1">
              <a:off x="7693147" y="3729447"/>
              <a:ext cx="830367" cy="126319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2350F4F7-8DA2-3B4B-BFF2-895205216A44}"/>
                </a:ext>
              </a:extLst>
            </p:cNvPr>
            <p:cNvCxnSpPr>
              <a:cxnSpLocks/>
              <a:endCxn id="105" idx="2"/>
            </p:cNvCxnSpPr>
            <p:nvPr/>
          </p:nvCxnSpPr>
          <p:spPr>
            <a:xfrm flipV="1">
              <a:off x="7683137" y="3102430"/>
              <a:ext cx="840377" cy="189130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88E01296-0028-E545-9079-411747BB2B2A}"/>
                </a:ext>
              </a:extLst>
            </p:cNvPr>
            <p:cNvSpPr/>
            <p:nvPr/>
          </p:nvSpPr>
          <p:spPr>
            <a:xfrm>
              <a:off x="6050279" y="2211774"/>
              <a:ext cx="391885" cy="391886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1392A9E1-8717-F147-9BD4-73BEFB401A8E}"/>
                </a:ext>
              </a:extLst>
            </p:cNvPr>
            <p:cNvSpPr/>
            <p:nvPr/>
          </p:nvSpPr>
          <p:spPr>
            <a:xfrm>
              <a:off x="7286896" y="2218304"/>
              <a:ext cx="391885" cy="391886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3" name="Straight Arrow Connector 142">
              <a:extLst>
                <a:ext uri="{FF2B5EF4-FFF2-40B4-BE49-F238E27FC236}">
                  <a16:creationId xmlns:a16="http://schemas.microsoft.com/office/drawing/2014/main" id="{AA8E7A7E-4F9D-3449-B1CB-F58156080DA6}"/>
                </a:ext>
              </a:extLst>
            </p:cNvPr>
            <p:cNvCxnSpPr>
              <a:cxnSpLocks/>
            </p:cNvCxnSpPr>
            <p:nvPr/>
          </p:nvCxnSpPr>
          <p:spPr>
            <a:xfrm>
              <a:off x="6442163" y="2409895"/>
              <a:ext cx="84473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Arrow Connector 143">
              <a:extLst>
                <a:ext uri="{FF2B5EF4-FFF2-40B4-BE49-F238E27FC236}">
                  <a16:creationId xmlns:a16="http://schemas.microsoft.com/office/drawing/2014/main" id="{E3E0BEB5-CF63-3449-B6E2-B89AF8FFA922}"/>
                </a:ext>
              </a:extLst>
            </p:cNvPr>
            <p:cNvCxnSpPr>
              <a:cxnSpLocks/>
              <a:stCxn id="24" idx="6"/>
              <a:endCxn id="142" idx="2"/>
            </p:cNvCxnSpPr>
            <p:nvPr/>
          </p:nvCxnSpPr>
          <p:spPr>
            <a:xfrm flipV="1">
              <a:off x="6448697" y="2414247"/>
              <a:ext cx="838199" cy="67512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>
              <a:extLst>
                <a:ext uri="{FF2B5EF4-FFF2-40B4-BE49-F238E27FC236}">
                  <a16:creationId xmlns:a16="http://schemas.microsoft.com/office/drawing/2014/main" id="{776B5E78-14E6-C34A-BF56-F7B9296557B8}"/>
                </a:ext>
              </a:extLst>
            </p:cNvPr>
            <p:cNvCxnSpPr>
              <a:cxnSpLocks/>
              <a:stCxn id="141" idx="6"/>
              <a:endCxn id="50" idx="2"/>
            </p:cNvCxnSpPr>
            <p:nvPr/>
          </p:nvCxnSpPr>
          <p:spPr>
            <a:xfrm>
              <a:off x="6442164" y="2407717"/>
              <a:ext cx="851265" cy="68818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>
              <a:extLst>
                <a:ext uri="{FF2B5EF4-FFF2-40B4-BE49-F238E27FC236}">
                  <a16:creationId xmlns:a16="http://schemas.microsoft.com/office/drawing/2014/main" id="{B1AA0FB5-EF4C-C74E-9D18-7B49B5D15123}"/>
                </a:ext>
              </a:extLst>
            </p:cNvPr>
            <p:cNvCxnSpPr>
              <a:cxnSpLocks/>
              <a:stCxn id="141" idx="6"/>
              <a:endCxn id="53" idx="2"/>
            </p:cNvCxnSpPr>
            <p:nvPr/>
          </p:nvCxnSpPr>
          <p:spPr>
            <a:xfrm>
              <a:off x="6442164" y="2407717"/>
              <a:ext cx="851265" cy="131519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Arrow Connector 152">
              <a:extLst>
                <a:ext uri="{FF2B5EF4-FFF2-40B4-BE49-F238E27FC236}">
                  <a16:creationId xmlns:a16="http://schemas.microsoft.com/office/drawing/2014/main" id="{E3037936-D5FB-7248-B4B5-E713E9AA435B}"/>
                </a:ext>
              </a:extLst>
            </p:cNvPr>
            <p:cNvCxnSpPr>
              <a:cxnSpLocks/>
              <a:stCxn id="141" idx="6"/>
              <a:endCxn id="54" idx="2"/>
            </p:cNvCxnSpPr>
            <p:nvPr/>
          </p:nvCxnSpPr>
          <p:spPr>
            <a:xfrm>
              <a:off x="6442164" y="2407717"/>
              <a:ext cx="851265" cy="194221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155">
              <a:extLst>
                <a:ext uri="{FF2B5EF4-FFF2-40B4-BE49-F238E27FC236}">
                  <a16:creationId xmlns:a16="http://schemas.microsoft.com/office/drawing/2014/main" id="{0C38B9C3-F813-4A44-932E-5DFA0E3CC942}"/>
                </a:ext>
              </a:extLst>
            </p:cNvPr>
            <p:cNvCxnSpPr>
              <a:cxnSpLocks/>
              <a:stCxn id="141" idx="6"/>
              <a:endCxn id="119" idx="2"/>
            </p:cNvCxnSpPr>
            <p:nvPr/>
          </p:nvCxnSpPr>
          <p:spPr>
            <a:xfrm>
              <a:off x="6442164" y="2407717"/>
              <a:ext cx="851265" cy="257749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Arrow Connector 158">
              <a:extLst>
                <a:ext uri="{FF2B5EF4-FFF2-40B4-BE49-F238E27FC236}">
                  <a16:creationId xmlns:a16="http://schemas.microsoft.com/office/drawing/2014/main" id="{7F2C143C-21A6-324E-B5E6-AD737BE553A7}"/>
                </a:ext>
              </a:extLst>
            </p:cNvPr>
            <p:cNvCxnSpPr>
              <a:cxnSpLocks/>
              <a:stCxn id="25" idx="6"/>
              <a:endCxn id="142" idx="2"/>
            </p:cNvCxnSpPr>
            <p:nvPr/>
          </p:nvCxnSpPr>
          <p:spPr>
            <a:xfrm flipV="1">
              <a:off x="6448697" y="2414247"/>
              <a:ext cx="838199" cy="130213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Arrow Connector 161">
              <a:extLst>
                <a:ext uri="{FF2B5EF4-FFF2-40B4-BE49-F238E27FC236}">
                  <a16:creationId xmlns:a16="http://schemas.microsoft.com/office/drawing/2014/main" id="{2BB314A0-289C-8B4C-B2DF-6CFA575707BD}"/>
                </a:ext>
              </a:extLst>
            </p:cNvPr>
            <p:cNvCxnSpPr>
              <a:cxnSpLocks/>
              <a:stCxn id="26" idx="6"/>
              <a:endCxn id="142" idx="2"/>
            </p:cNvCxnSpPr>
            <p:nvPr/>
          </p:nvCxnSpPr>
          <p:spPr>
            <a:xfrm flipV="1">
              <a:off x="6448697" y="2414247"/>
              <a:ext cx="838199" cy="192915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Arrow Connector 164">
              <a:extLst>
                <a:ext uri="{FF2B5EF4-FFF2-40B4-BE49-F238E27FC236}">
                  <a16:creationId xmlns:a16="http://schemas.microsoft.com/office/drawing/2014/main" id="{0244679E-0A65-6643-9C15-D6F81D1ABFE2}"/>
                </a:ext>
              </a:extLst>
            </p:cNvPr>
            <p:cNvCxnSpPr>
              <a:cxnSpLocks/>
              <a:stCxn id="118" idx="6"/>
              <a:endCxn id="142" idx="2"/>
            </p:cNvCxnSpPr>
            <p:nvPr/>
          </p:nvCxnSpPr>
          <p:spPr>
            <a:xfrm flipV="1">
              <a:off x="6448697" y="2414247"/>
              <a:ext cx="838199" cy="256443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Arrow Connector 167">
              <a:extLst>
                <a:ext uri="{FF2B5EF4-FFF2-40B4-BE49-F238E27FC236}">
                  <a16:creationId xmlns:a16="http://schemas.microsoft.com/office/drawing/2014/main" id="{5555B2E0-762E-3A48-98AB-42AFC411FABB}"/>
                </a:ext>
              </a:extLst>
            </p:cNvPr>
            <p:cNvCxnSpPr>
              <a:cxnSpLocks/>
              <a:endCxn id="105" idx="2"/>
            </p:cNvCxnSpPr>
            <p:nvPr/>
          </p:nvCxnSpPr>
          <p:spPr>
            <a:xfrm>
              <a:off x="7693147" y="2414247"/>
              <a:ext cx="830367" cy="68818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Arrow Connector 169">
              <a:extLst>
                <a:ext uri="{FF2B5EF4-FFF2-40B4-BE49-F238E27FC236}">
                  <a16:creationId xmlns:a16="http://schemas.microsoft.com/office/drawing/2014/main" id="{AB764DE3-18B9-FC48-BA2B-B66F7BBA8062}"/>
                </a:ext>
              </a:extLst>
            </p:cNvPr>
            <p:cNvCxnSpPr>
              <a:cxnSpLocks/>
              <a:stCxn id="142" idx="6"/>
              <a:endCxn id="106" idx="2"/>
            </p:cNvCxnSpPr>
            <p:nvPr/>
          </p:nvCxnSpPr>
          <p:spPr>
            <a:xfrm>
              <a:off x="7678781" y="2414247"/>
              <a:ext cx="844733" cy="131520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Arrow Connector 172">
              <a:extLst>
                <a:ext uri="{FF2B5EF4-FFF2-40B4-BE49-F238E27FC236}">
                  <a16:creationId xmlns:a16="http://schemas.microsoft.com/office/drawing/2014/main" id="{791E166B-18C7-894E-A1DF-29705C818685}"/>
                </a:ext>
              </a:extLst>
            </p:cNvPr>
            <p:cNvCxnSpPr>
              <a:cxnSpLocks/>
              <a:stCxn id="142" idx="6"/>
              <a:endCxn id="107" idx="2"/>
            </p:cNvCxnSpPr>
            <p:nvPr/>
          </p:nvCxnSpPr>
          <p:spPr>
            <a:xfrm>
              <a:off x="7678781" y="2414247"/>
              <a:ext cx="844733" cy="19422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13180485-26EC-C14D-89A1-26F80320B7E1}"/>
                </a:ext>
              </a:extLst>
            </p:cNvPr>
            <p:cNvSpPr/>
            <p:nvPr/>
          </p:nvSpPr>
          <p:spPr>
            <a:xfrm>
              <a:off x="2221850" y="4139566"/>
              <a:ext cx="290355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Proximity to obstacles on left</a:t>
              </a:r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85646BCF-CE2D-BF43-B781-9B552ECD2077}"/>
                </a:ext>
              </a:extLst>
            </p:cNvPr>
            <p:cNvSpPr/>
            <p:nvPr/>
          </p:nvSpPr>
          <p:spPr>
            <a:xfrm>
              <a:off x="1955303" y="3512876"/>
              <a:ext cx="317009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Proximity to obstacles on ahead</a:t>
              </a:r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389278D7-1E74-F547-8790-0F44F8BB4E13}"/>
                </a:ext>
              </a:extLst>
            </p:cNvPr>
            <p:cNvSpPr/>
            <p:nvPr/>
          </p:nvSpPr>
          <p:spPr>
            <a:xfrm>
              <a:off x="2799198" y="2246162"/>
              <a:ext cx="232082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Current velocity vector</a:t>
              </a:r>
            </a:p>
          </p:txBody>
        </p:sp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3A7F126B-0247-9440-BC5E-649BF18A34EE}"/>
                </a:ext>
              </a:extLst>
            </p:cNvPr>
            <p:cNvSpPr/>
            <p:nvPr/>
          </p:nvSpPr>
          <p:spPr>
            <a:xfrm>
              <a:off x="2044750" y="2886187"/>
              <a:ext cx="308065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Current angular velocity vector</a:t>
              </a:r>
            </a:p>
          </p:txBody>
        </p:sp>
        <p:cxnSp>
          <p:nvCxnSpPr>
            <p:cNvPr id="180" name="Straight Arrow Connector 179">
              <a:extLst>
                <a:ext uri="{FF2B5EF4-FFF2-40B4-BE49-F238E27FC236}">
                  <a16:creationId xmlns:a16="http://schemas.microsoft.com/office/drawing/2014/main" id="{02AE5DF1-35BA-8D41-ABC9-00D2E0E76C90}"/>
                </a:ext>
              </a:extLst>
            </p:cNvPr>
            <p:cNvCxnSpPr>
              <a:cxnSpLocks/>
            </p:cNvCxnSpPr>
            <p:nvPr/>
          </p:nvCxnSpPr>
          <p:spPr>
            <a:xfrm>
              <a:off x="5203375" y="3725836"/>
              <a:ext cx="84473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Arrow Connector 180">
              <a:extLst>
                <a:ext uri="{FF2B5EF4-FFF2-40B4-BE49-F238E27FC236}">
                  <a16:creationId xmlns:a16="http://schemas.microsoft.com/office/drawing/2014/main" id="{08D12804-3F8B-8545-8F6C-96D9FAE740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3375" y="3100998"/>
              <a:ext cx="844733" cy="62483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Arrow Connector 181">
              <a:extLst>
                <a:ext uri="{FF2B5EF4-FFF2-40B4-BE49-F238E27FC236}">
                  <a16:creationId xmlns:a16="http://schemas.microsoft.com/office/drawing/2014/main" id="{E821A2B5-D65C-2744-B55D-D28211AF11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7730" y="3727566"/>
              <a:ext cx="844733" cy="62483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Arrow Connector 182">
              <a:extLst>
                <a:ext uri="{FF2B5EF4-FFF2-40B4-BE49-F238E27FC236}">
                  <a16:creationId xmlns:a16="http://schemas.microsoft.com/office/drawing/2014/main" id="{3319450C-1D33-744E-9A5F-06A3B29C8A49}"/>
                </a:ext>
              </a:extLst>
            </p:cNvPr>
            <p:cNvCxnSpPr>
              <a:cxnSpLocks/>
            </p:cNvCxnSpPr>
            <p:nvPr/>
          </p:nvCxnSpPr>
          <p:spPr>
            <a:xfrm>
              <a:off x="5203375" y="4352853"/>
              <a:ext cx="84473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Arrow Connector 183">
              <a:extLst>
                <a:ext uri="{FF2B5EF4-FFF2-40B4-BE49-F238E27FC236}">
                  <a16:creationId xmlns:a16="http://schemas.microsoft.com/office/drawing/2014/main" id="{361C29A2-6856-854E-BED3-69CC106A43AF}"/>
                </a:ext>
              </a:extLst>
            </p:cNvPr>
            <p:cNvCxnSpPr>
              <a:cxnSpLocks/>
            </p:cNvCxnSpPr>
            <p:nvPr/>
          </p:nvCxnSpPr>
          <p:spPr>
            <a:xfrm>
              <a:off x="5203374" y="3100997"/>
              <a:ext cx="84473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Arrow Connector 184">
              <a:extLst>
                <a:ext uri="{FF2B5EF4-FFF2-40B4-BE49-F238E27FC236}">
                  <a16:creationId xmlns:a16="http://schemas.microsoft.com/office/drawing/2014/main" id="{7CA05215-FAE6-3D47-B078-1C03ACBA90EE}"/>
                </a:ext>
              </a:extLst>
            </p:cNvPr>
            <p:cNvCxnSpPr>
              <a:cxnSpLocks/>
            </p:cNvCxnSpPr>
            <p:nvPr/>
          </p:nvCxnSpPr>
          <p:spPr>
            <a:xfrm>
              <a:off x="5203375" y="3725836"/>
              <a:ext cx="844732" cy="62919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Arrow Connector 185">
              <a:extLst>
                <a:ext uri="{FF2B5EF4-FFF2-40B4-BE49-F238E27FC236}">
                  <a16:creationId xmlns:a16="http://schemas.microsoft.com/office/drawing/2014/main" id="{F34A4961-F900-0347-9859-24425DF2DA20}"/>
                </a:ext>
              </a:extLst>
            </p:cNvPr>
            <p:cNvCxnSpPr>
              <a:cxnSpLocks/>
            </p:cNvCxnSpPr>
            <p:nvPr/>
          </p:nvCxnSpPr>
          <p:spPr>
            <a:xfrm>
              <a:off x="5203375" y="3108427"/>
              <a:ext cx="844732" cy="62919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Arrow Connector 186">
              <a:extLst>
                <a:ext uri="{FF2B5EF4-FFF2-40B4-BE49-F238E27FC236}">
                  <a16:creationId xmlns:a16="http://schemas.microsoft.com/office/drawing/2014/main" id="{FD3C0CEF-E827-B842-B8AC-D45B6DBF53B3}"/>
                </a:ext>
              </a:extLst>
            </p:cNvPr>
            <p:cNvCxnSpPr>
              <a:cxnSpLocks/>
            </p:cNvCxnSpPr>
            <p:nvPr/>
          </p:nvCxnSpPr>
          <p:spPr>
            <a:xfrm>
              <a:off x="5207731" y="3106783"/>
              <a:ext cx="840377" cy="124607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Arrow Connector 187">
              <a:extLst>
                <a:ext uri="{FF2B5EF4-FFF2-40B4-BE49-F238E27FC236}">
                  <a16:creationId xmlns:a16="http://schemas.microsoft.com/office/drawing/2014/main" id="{3126D6D9-3F9F-0748-80ED-78A26DDB49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7730" y="3098819"/>
              <a:ext cx="840378" cy="126056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Arrow Connector 188">
              <a:extLst>
                <a:ext uri="{FF2B5EF4-FFF2-40B4-BE49-F238E27FC236}">
                  <a16:creationId xmlns:a16="http://schemas.microsoft.com/office/drawing/2014/main" id="{E51A5189-BDE7-A847-B42D-6607BA7FAF65}"/>
                </a:ext>
              </a:extLst>
            </p:cNvPr>
            <p:cNvCxnSpPr>
              <a:cxnSpLocks/>
            </p:cNvCxnSpPr>
            <p:nvPr/>
          </p:nvCxnSpPr>
          <p:spPr>
            <a:xfrm>
              <a:off x="5203375" y="4988133"/>
              <a:ext cx="84473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Arrow Connector 189">
              <a:extLst>
                <a:ext uri="{FF2B5EF4-FFF2-40B4-BE49-F238E27FC236}">
                  <a16:creationId xmlns:a16="http://schemas.microsoft.com/office/drawing/2014/main" id="{932E8903-C6FF-EF4B-B541-C8284347D367}"/>
                </a:ext>
              </a:extLst>
            </p:cNvPr>
            <p:cNvCxnSpPr>
              <a:cxnSpLocks/>
            </p:cNvCxnSpPr>
            <p:nvPr/>
          </p:nvCxnSpPr>
          <p:spPr>
            <a:xfrm>
              <a:off x="5203375" y="4352853"/>
              <a:ext cx="844732" cy="64181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Arrow Connector 190">
              <a:extLst>
                <a:ext uri="{FF2B5EF4-FFF2-40B4-BE49-F238E27FC236}">
                  <a16:creationId xmlns:a16="http://schemas.microsoft.com/office/drawing/2014/main" id="{28B1C83B-3B4B-7846-97BA-E2B2B37263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3375" y="4359383"/>
              <a:ext cx="844732" cy="62875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Arrow Connector 191">
              <a:extLst>
                <a:ext uri="{FF2B5EF4-FFF2-40B4-BE49-F238E27FC236}">
                  <a16:creationId xmlns:a16="http://schemas.microsoft.com/office/drawing/2014/main" id="{9BA11CFD-03AC-9E48-A917-5F11596EBB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3375" y="3732366"/>
              <a:ext cx="844732" cy="125576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Arrow Connector 192">
              <a:extLst>
                <a:ext uri="{FF2B5EF4-FFF2-40B4-BE49-F238E27FC236}">
                  <a16:creationId xmlns:a16="http://schemas.microsoft.com/office/drawing/2014/main" id="{A39788B6-4556-5F41-A010-14F20B543B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3375" y="3105349"/>
              <a:ext cx="844732" cy="18827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Arrow Connector 193">
              <a:extLst>
                <a:ext uri="{FF2B5EF4-FFF2-40B4-BE49-F238E27FC236}">
                  <a16:creationId xmlns:a16="http://schemas.microsoft.com/office/drawing/2014/main" id="{3CD23B34-AB6F-8740-9E84-FB90491DB02D}"/>
                </a:ext>
              </a:extLst>
            </p:cNvPr>
            <p:cNvCxnSpPr>
              <a:cxnSpLocks/>
            </p:cNvCxnSpPr>
            <p:nvPr/>
          </p:nvCxnSpPr>
          <p:spPr>
            <a:xfrm>
              <a:off x="5203375" y="3098819"/>
              <a:ext cx="844732" cy="189584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Arrow Connector 194">
              <a:extLst>
                <a:ext uri="{FF2B5EF4-FFF2-40B4-BE49-F238E27FC236}">
                  <a16:creationId xmlns:a16="http://schemas.microsoft.com/office/drawing/2014/main" id="{8A32C405-A76A-964F-A8A0-8719CE86C1D4}"/>
                </a:ext>
              </a:extLst>
            </p:cNvPr>
            <p:cNvCxnSpPr>
              <a:cxnSpLocks/>
            </p:cNvCxnSpPr>
            <p:nvPr/>
          </p:nvCxnSpPr>
          <p:spPr>
            <a:xfrm>
              <a:off x="5203375" y="3725836"/>
              <a:ext cx="844732" cy="126882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Arrow Connector 195">
              <a:extLst>
                <a:ext uri="{FF2B5EF4-FFF2-40B4-BE49-F238E27FC236}">
                  <a16:creationId xmlns:a16="http://schemas.microsoft.com/office/drawing/2014/main" id="{09D93939-CEE5-EC43-A663-2104648BD933}"/>
                </a:ext>
              </a:extLst>
            </p:cNvPr>
            <p:cNvCxnSpPr>
              <a:cxnSpLocks/>
            </p:cNvCxnSpPr>
            <p:nvPr/>
          </p:nvCxnSpPr>
          <p:spPr>
            <a:xfrm>
              <a:off x="5196841" y="2419347"/>
              <a:ext cx="844733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Arrow Connector 196">
              <a:extLst>
                <a:ext uri="{FF2B5EF4-FFF2-40B4-BE49-F238E27FC236}">
                  <a16:creationId xmlns:a16="http://schemas.microsoft.com/office/drawing/2014/main" id="{3CF3829B-3F63-514F-9B08-A059FD66FF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3375" y="2423699"/>
              <a:ext cx="838199" cy="67512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Arrow Connector 197">
              <a:extLst>
                <a:ext uri="{FF2B5EF4-FFF2-40B4-BE49-F238E27FC236}">
                  <a16:creationId xmlns:a16="http://schemas.microsoft.com/office/drawing/2014/main" id="{FBAA5497-C7A2-904B-9814-9CC878E1BBFC}"/>
                </a:ext>
              </a:extLst>
            </p:cNvPr>
            <p:cNvCxnSpPr>
              <a:cxnSpLocks/>
            </p:cNvCxnSpPr>
            <p:nvPr/>
          </p:nvCxnSpPr>
          <p:spPr>
            <a:xfrm>
              <a:off x="5196842" y="2417169"/>
              <a:ext cx="851265" cy="68818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Arrow Connector 198">
              <a:extLst>
                <a:ext uri="{FF2B5EF4-FFF2-40B4-BE49-F238E27FC236}">
                  <a16:creationId xmlns:a16="http://schemas.microsoft.com/office/drawing/2014/main" id="{A118AC22-19DB-AD48-8D1E-3002CAE78DAB}"/>
                </a:ext>
              </a:extLst>
            </p:cNvPr>
            <p:cNvCxnSpPr>
              <a:cxnSpLocks/>
            </p:cNvCxnSpPr>
            <p:nvPr/>
          </p:nvCxnSpPr>
          <p:spPr>
            <a:xfrm>
              <a:off x="5196842" y="2417169"/>
              <a:ext cx="851265" cy="131519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Arrow Connector 199">
              <a:extLst>
                <a:ext uri="{FF2B5EF4-FFF2-40B4-BE49-F238E27FC236}">
                  <a16:creationId xmlns:a16="http://schemas.microsoft.com/office/drawing/2014/main" id="{3AB0C740-5E4C-E944-860E-F8DB9993CB4A}"/>
                </a:ext>
              </a:extLst>
            </p:cNvPr>
            <p:cNvCxnSpPr>
              <a:cxnSpLocks/>
            </p:cNvCxnSpPr>
            <p:nvPr/>
          </p:nvCxnSpPr>
          <p:spPr>
            <a:xfrm>
              <a:off x="5196842" y="2417169"/>
              <a:ext cx="851265" cy="194221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Arrow Connector 200">
              <a:extLst>
                <a:ext uri="{FF2B5EF4-FFF2-40B4-BE49-F238E27FC236}">
                  <a16:creationId xmlns:a16="http://schemas.microsoft.com/office/drawing/2014/main" id="{027BFD1E-8AD9-2448-BE02-3B6A9181CFF4}"/>
                </a:ext>
              </a:extLst>
            </p:cNvPr>
            <p:cNvCxnSpPr>
              <a:cxnSpLocks/>
            </p:cNvCxnSpPr>
            <p:nvPr/>
          </p:nvCxnSpPr>
          <p:spPr>
            <a:xfrm>
              <a:off x="5196842" y="2417169"/>
              <a:ext cx="851265" cy="257749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Arrow Connector 201">
              <a:extLst>
                <a:ext uri="{FF2B5EF4-FFF2-40B4-BE49-F238E27FC236}">
                  <a16:creationId xmlns:a16="http://schemas.microsoft.com/office/drawing/2014/main" id="{5FCBCB7D-CD22-3E4B-A76F-F8B36A7D49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3375" y="2423699"/>
              <a:ext cx="838199" cy="130213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Arrow Connector 202">
              <a:extLst>
                <a:ext uri="{FF2B5EF4-FFF2-40B4-BE49-F238E27FC236}">
                  <a16:creationId xmlns:a16="http://schemas.microsoft.com/office/drawing/2014/main" id="{29BF7321-0630-C340-9832-AE83B989AA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3375" y="2423699"/>
              <a:ext cx="838199" cy="192915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Arrow Connector 203">
              <a:extLst>
                <a:ext uri="{FF2B5EF4-FFF2-40B4-BE49-F238E27FC236}">
                  <a16:creationId xmlns:a16="http://schemas.microsoft.com/office/drawing/2014/main" id="{2E81EE07-2213-1C4E-9B3F-9627DBF14A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3375" y="2423699"/>
              <a:ext cx="838199" cy="256443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907182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310C6-255C-AE4B-A297-37EC4FE10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7CF1977-8E90-894E-AB87-E90087D9DD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9128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F699958-C67C-9B4B-BFEC-C7FDC95C3A14}"/>
              </a:ext>
            </a:extLst>
          </p:cNvPr>
          <p:cNvSpPr/>
          <p:nvPr/>
        </p:nvSpPr>
        <p:spPr>
          <a:xfrm>
            <a:off x="0" y="754211"/>
            <a:ext cx="4617720" cy="54976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236478-CCB3-2640-BB45-EFB17ACE4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492" y="2875320"/>
            <a:ext cx="4154735" cy="125546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Genetic Algorithms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(again)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9722-69DB-FF43-BDE6-67F63FCC2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9032" y="1444945"/>
            <a:ext cx="5855519" cy="3968110"/>
          </a:xfrm>
        </p:spPr>
        <p:txBody>
          <a:bodyPr anchor="ctr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Spawn a number of agents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Measure each agent’s “fitness”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Breed the fittest agents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Mutate some of the offspring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Repeat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41A7B12-8C31-E445-B8DC-54F52E0FC46E}"/>
              </a:ext>
            </a:extLst>
          </p:cNvPr>
          <p:cNvSpPr/>
          <p:nvPr/>
        </p:nvSpPr>
        <p:spPr>
          <a:xfrm>
            <a:off x="5891349" y="2651760"/>
            <a:ext cx="4650377" cy="470263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0951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F699958-C67C-9B4B-BFEC-C7FDC95C3A14}"/>
              </a:ext>
            </a:extLst>
          </p:cNvPr>
          <p:cNvSpPr/>
          <p:nvPr/>
        </p:nvSpPr>
        <p:spPr>
          <a:xfrm>
            <a:off x="0" y="680155"/>
            <a:ext cx="3309257" cy="54976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236478-CCB3-2640-BB45-EFB17ACE4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467" y="2801264"/>
            <a:ext cx="2406322" cy="125546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Fitness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7A00274-761F-EF48-BD58-160B250FC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8155" y="374703"/>
            <a:ext cx="3421903" cy="1622410"/>
          </a:xfrm>
          <a:ln w="38100">
            <a:noFill/>
          </a:ln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b="1" dirty="0"/>
              <a:t>Rewards</a:t>
            </a:r>
          </a:p>
          <a:p>
            <a:pPr lvl="1"/>
            <a:r>
              <a:rPr lang="en-US" sz="1800" dirty="0"/>
              <a:t>Number of gates crossed</a:t>
            </a:r>
          </a:p>
          <a:p>
            <a:pPr lvl="1"/>
            <a:r>
              <a:rPr lang="en-US" sz="1800" dirty="0"/>
              <a:t>Position when crossing</a:t>
            </a:r>
          </a:p>
          <a:p>
            <a:pPr lvl="1"/>
            <a:r>
              <a:rPr lang="en-US" sz="1800" dirty="0"/>
              <a:t>Direction when crossing</a:t>
            </a:r>
          </a:p>
        </p:txBody>
      </p:sp>
      <p:pic>
        <p:nvPicPr>
          <p:cNvPr id="6" name="Picture 5" descr="A close up of a map&#13;&#10;&#13;&#10;Description automatically generated">
            <a:extLst>
              <a:ext uri="{FF2B5EF4-FFF2-40B4-BE49-F238E27FC236}">
                <a16:creationId xmlns:a16="http://schemas.microsoft.com/office/drawing/2014/main" id="{37626397-579B-4F4B-8F80-93103728A2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6703" y="2015766"/>
            <a:ext cx="7474857" cy="4467531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CCF5DA-48B5-904A-B5CD-53C9F09E586B}"/>
              </a:ext>
            </a:extLst>
          </p:cNvPr>
          <p:cNvSpPr txBox="1">
            <a:spLocks/>
          </p:cNvSpPr>
          <p:nvPr/>
        </p:nvSpPr>
        <p:spPr>
          <a:xfrm>
            <a:off x="7311732" y="374703"/>
            <a:ext cx="3889828" cy="1622410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/>
              <a:t>… but no penalties? (yet)</a:t>
            </a:r>
          </a:p>
          <a:p>
            <a:pPr lvl="1"/>
            <a:r>
              <a:rPr lang="en-US" sz="1800" dirty="0"/>
              <a:t>Crossing more gates vs crossing them ‘correctly’</a:t>
            </a:r>
          </a:p>
          <a:p>
            <a:pPr lvl="1"/>
            <a:r>
              <a:rPr lang="en-US" sz="1800" dirty="0"/>
              <a:t>Becomes more brute force</a:t>
            </a:r>
          </a:p>
        </p:txBody>
      </p:sp>
    </p:spTree>
    <p:extLst>
      <p:ext uri="{BB962C8B-B14F-4D97-AF65-F5344CB8AC3E}">
        <p14:creationId xmlns:p14="http://schemas.microsoft.com/office/powerpoint/2010/main" val="27639201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F699958-C67C-9B4B-BFEC-C7FDC95C3A14}"/>
              </a:ext>
            </a:extLst>
          </p:cNvPr>
          <p:cNvSpPr/>
          <p:nvPr/>
        </p:nvSpPr>
        <p:spPr>
          <a:xfrm>
            <a:off x="0" y="754211"/>
            <a:ext cx="4617720" cy="54976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236478-CCB3-2640-BB45-EFB17ACE4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492" y="2875320"/>
            <a:ext cx="4154735" cy="125546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Genetic Algorithms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(again)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9722-69DB-FF43-BDE6-67F63FCC2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9032" y="1444945"/>
            <a:ext cx="5855519" cy="3968110"/>
          </a:xfrm>
        </p:spPr>
        <p:txBody>
          <a:bodyPr anchor="ctr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Spawn a number of agents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Measure each agent’s “fitness”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Breed the fittest agents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Mutate some of the offspring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Repeat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41A7B12-8C31-E445-B8DC-54F52E0FC46E}"/>
              </a:ext>
            </a:extLst>
          </p:cNvPr>
          <p:cNvSpPr/>
          <p:nvPr/>
        </p:nvSpPr>
        <p:spPr>
          <a:xfrm>
            <a:off x="5891349" y="3193868"/>
            <a:ext cx="4650377" cy="936921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072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F699958-C67C-9B4B-BFEC-C7FDC95C3A14}"/>
              </a:ext>
            </a:extLst>
          </p:cNvPr>
          <p:cNvSpPr/>
          <p:nvPr/>
        </p:nvSpPr>
        <p:spPr>
          <a:xfrm>
            <a:off x="0" y="754211"/>
            <a:ext cx="3863083" cy="54976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236478-CCB3-2640-BB45-EFB17ACE4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32" y="2885592"/>
            <a:ext cx="3739617" cy="125546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9722-69DB-FF43-BDE6-67F63FCC2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2293" y="1529272"/>
            <a:ext cx="7130265" cy="396811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Learn about neural networks through a use case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Write the code from scratch (no libraries)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Interface between biology and programming</a:t>
            </a:r>
          </a:p>
        </p:txBody>
      </p:sp>
    </p:spTree>
    <p:extLst>
      <p:ext uri="{BB962C8B-B14F-4D97-AF65-F5344CB8AC3E}">
        <p14:creationId xmlns:p14="http://schemas.microsoft.com/office/powerpoint/2010/main" val="4114411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F699958-C67C-9B4B-BFEC-C7FDC95C3A14}"/>
              </a:ext>
            </a:extLst>
          </p:cNvPr>
          <p:cNvSpPr/>
          <p:nvPr/>
        </p:nvSpPr>
        <p:spPr>
          <a:xfrm>
            <a:off x="0" y="680155"/>
            <a:ext cx="3309257" cy="54976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236478-CCB3-2640-BB45-EFB17ACE4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466" y="2801264"/>
            <a:ext cx="2583281" cy="125546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Creating The Next Generation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541DBF1-E79E-2548-B47A-CB96DA134CED}"/>
              </a:ext>
            </a:extLst>
          </p:cNvPr>
          <p:cNvSpPr/>
          <p:nvPr/>
        </p:nvSpPr>
        <p:spPr>
          <a:xfrm>
            <a:off x="3976550" y="1387060"/>
            <a:ext cx="2279373" cy="4566756"/>
          </a:xfrm>
          <a:prstGeom prst="rect">
            <a:avLst/>
          </a:prstGeom>
          <a:solidFill>
            <a:srgbClr val="C0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(ranked by fitness)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B3B21E4-BDDA-AA45-B292-554F95AAAC2C}"/>
              </a:ext>
            </a:extLst>
          </p:cNvPr>
          <p:cNvSpPr/>
          <p:nvPr/>
        </p:nvSpPr>
        <p:spPr>
          <a:xfrm>
            <a:off x="7743056" y="1387060"/>
            <a:ext cx="2279373" cy="327012"/>
          </a:xfrm>
          <a:prstGeom prst="rect">
            <a:avLst/>
          </a:prstGeom>
          <a:solidFill>
            <a:schemeClr val="accent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Elites</a:t>
            </a: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8B7D73F9-E45C-604A-B432-D457CFADB741}"/>
              </a:ext>
            </a:extLst>
          </p:cNvPr>
          <p:cNvSpPr/>
          <p:nvPr/>
        </p:nvSpPr>
        <p:spPr>
          <a:xfrm>
            <a:off x="6584856" y="3418592"/>
            <a:ext cx="905005" cy="541179"/>
          </a:xfrm>
          <a:prstGeom prst="rightArrow">
            <a:avLst>
              <a:gd name="adj1" fmla="val 47856"/>
              <a:gd name="adj2" fmla="val 80596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17E719D-3E5A-6A49-9C60-A282E8B3460A}"/>
              </a:ext>
            </a:extLst>
          </p:cNvPr>
          <p:cNvSpPr/>
          <p:nvPr/>
        </p:nvSpPr>
        <p:spPr>
          <a:xfrm>
            <a:off x="7743058" y="1714073"/>
            <a:ext cx="2279373" cy="1813908"/>
          </a:xfrm>
          <a:prstGeom prst="rect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Offspring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EF03EFF-F98F-9B48-93D7-E7AE5F41B0BC}"/>
              </a:ext>
            </a:extLst>
          </p:cNvPr>
          <p:cNvSpPr/>
          <p:nvPr/>
        </p:nvSpPr>
        <p:spPr>
          <a:xfrm>
            <a:off x="7743057" y="4434235"/>
            <a:ext cx="2279373" cy="907652"/>
          </a:xfrm>
          <a:prstGeom prst="rect">
            <a:avLst/>
          </a:prstGeom>
          <a:solidFill>
            <a:srgbClr val="FF40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Mutants of elites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FD83014-AA4B-264E-B1B2-EF203ED0D4B1}"/>
              </a:ext>
            </a:extLst>
          </p:cNvPr>
          <p:cNvSpPr/>
          <p:nvPr/>
        </p:nvSpPr>
        <p:spPr>
          <a:xfrm>
            <a:off x="7743056" y="5341887"/>
            <a:ext cx="2279373" cy="611929"/>
          </a:xfrm>
          <a:prstGeom prst="rect">
            <a:avLst/>
          </a:prstGeom>
          <a:solidFill>
            <a:srgbClr val="FFF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New genomes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2F691C0-3A50-CE4D-8046-ED9B0F778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419" y="4658261"/>
            <a:ext cx="2279373" cy="151958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D754678-1BE2-DE47-A7B9-33D5C5CD4D98}"/>
              </a:ext>
            </a:extLst>
          </p:cNvPr>
          <p:cNvSpPr/>
          <p:nvPr/>
        </p:nvSpPr>
        <p:spPr>
          <a:xfrm>
            <a:off x="7743056" y="3527980"/>
            <a:ext cx="2279373" cy="906953"/>
          </a:xfrm>
          <a:prstGeom prst="rect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Mutants of offspring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FAD040-06D4-6F4F-B4A6-A5507F435A68}"/>
              </a:ext>
            </a:extLst>
          </p:cNvPr>
          <p:cNvSpPr/>
          <p:nvPr/>
        </p:nvSpPr>
        <p:spPr>
          <a:xfrm>
            <a:off x="3912676" y="883636"/>
            <a:ext cx="2407124" cy="47175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ysClr val="windowText" lastClr="000000"/>
                </a:solidFill>
              </a:rPr>
              <a:t>Previous generation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E50FDE3-3957-7247-9F4E-8C698E5EE238}"/>
              </a:ext>
            </a:extLst>
          </p:cNvPr>
          <p:cNvSpPr/>
          <p:nvPr/>
        </p:nvSpPr>
        <p:spPr>
          <a:xfrm>
            <a:off x="7743058" y="883636"/>
            <a:ext cx="2279373" cy="47175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ysClr val="windowText" lastClr="000000"/>
                </a:solidFill>
              </a:rPr>
              <a:t>New generation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DB3A478-0DED-C447-860A-E6A454D80C65}"/>
              </a:ext>
            </a:extLst>
          </p:cNvPr>
          <p:cNvGrpSpPr/>
          <p:nvPr/>
        </p:nvGrpSpPr>
        <p:grpSpPr>
          <a:xfrm>
            <a:off x="10161142" y="1428099"/>
            <a:ext cx="1510296" cy="4525716"/>
            <a:chOff x="10161142" y="1428099"/>
            <a:chExt cx="1510296" cy="452571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12A3155-9699-3748-8D70-40CDA3439006}"/>
                </a:ext>
              </a:extLst>
            </p:cNvPr>
            <p:cNvGrpSpPr/>
            <p:nvPr/>
          </p:nvGrpSpPr>
          <p:grpSpPr>
            <a:xfrm>
              <a:off x="10161142" y="1428099"/>
              <a:ext cx="1510296" cy="2531671"/>
              <a:chOff x="10161142" y="1428099"/>
              <a:chExt cx="1510296" cy="2531671"/>
            </a:xfrm>
          </p:grpSpPr>
          <p:sp>
            <p:nvSpPr>
              <p:cNvPr id="3" name="Right Brace 2">
                <a:extLst>
                  <a:ext uri="{FF2B5EF4-FFF2-40B4-BE49-F238E27FC236}">
                    <a16:creationId xmlns:a16="http://schemas.microsoft.com/office/drawing/2014/main" id="{480DCCC3-443D-A942-8393-B29A2BBCEDD0}"/>
                  </a:ext>
                </a:extLst>
              </p:cNvPr>
              <p:cNvSpPr/>
              <p:nvPr/>
            </p:nvSpPr>
            <p:spPr>
              <a:xfrm>
                <a:off x="10161142" y="1428099"/>
                <a:ext cx="431514" cy="2531671"/>
              </a:xfrm>
              <a:prstGeom prst="rightBrace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3BBE4033-EA4C-2A43-8CA4-F7285DA272A7}"/>
                  </a:ext>
                </a:extLst>
              </p:cNvPr>
              <p:cNvSpPr/>
              <p:nvPr/>
            </p:nvSpPr>
            <p:spPr>
              <a:xfrm>
                <a:off x="10592651" y="2458058"/>
                <a:ext cx="1078787" cy="471751"/>
              </a:xfrm>
              <a:prstGeom prst="rect">
                <a:avLst/>
              </a:prstGeom>
              <a:noFill/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i="1" dirty="0">
                    <a:solidFill>
                      <a:schemeClr val="bg1">
                        <a:lumMod val="65000"/>
                      </a:schemeClr>
                    </a:solidFill>
                  </a:rPr>
                  <a:t>‘Refine’</a:t>
                </a: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5FF1542-DCDA-D443-8F58-2A42DC47EDE6}"/>
                </a:ext>
              </a:extLst>
            </p:cNvPr>
            <p:cNvGrpSpPr/>
            <p:nvPr/>
          </p:nvGrpSpPr>
          <p:grpSpPr>
            <a:xfrm>
              <a:off x="10161142" y="4056733"/>
              <a:ext cx="1510295" cy="1897082"/>
              <a:chOff x="10161142" y="4056733"/>
              <a:chExt cx="1510295" cy="1897082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314970B5-808B-0644-9B1D-509474A91971}"/>
                  </a:ext>
                </a:extLst>
              </p:cNvPr>
              <p:cNvSpPr/>
              <p:nvPr/>
            </p:nvSpPr>
            <p:spPr>
              <a:xfrm>
                <a:off x="10592650" y="4769398"/>
                <a:ext cx="1078787" cy="471751"/>
              </a:xfrm>
              <a:prstGeom prst="rect">
                <a:avLst/>
              </a:prstGeom>
              <a:noFill/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i="1" dirty="0">
                    <a:solidFill>
                      <a:schemeClr val="bg1">
                        <a:lumMod val="65000"/>
                      </a:schemeClr>
                    </a:solidFill>
                  </a:rPr>
                  <a:t>‘Explore’</a:t>
                </a:r>
              </a:p>
            </p:txBody>
          </p:sp>
          <p:sp>
            <p:nvSpPr>
              <p:cNvPr id="24" name="Right Brace 23">
                <a:extLst>
                  <a:ext uri="{FF2B5EF4-FFF2-40B4-BE49-F238E27FC236}">
                    <a16:creationId xmlns:a16="http://schemas.microsoft.com/office/drawing/2014/main" id="{EF662203-B8D9-4C48-B872-124471D7DED2}"/>
                  </a:ext>
                </a:extLst>
              </p:cNvPr>
              <p:cNvSpPr/>
              <p:nvPr/>
            </p:nvSpPr>
            <p:spPr>
              <a:xfrm>
                <a:off x="10161142" y="4056733"/>
                <a:ext cx="431514" cy="1897082"/>
              </a:xfrm>
              <a:prstGeom prst="rightBrace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602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  <p:bldP spid="18" grpId="0" animBg="1"/>
      <p:bldP spid="19" grpId="0" animBg="1"/>
      <p:bldP spid="20" grpId="0" animBg="1"/>
      <p:bldP spid="21" grpId="0" animBg="1"/>
      <p:bldP spid="13" grpId="0" animBg="1"/>
      <p:bldP spid="14" grpId="0"/>
      <p:bldP spid="1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5F3E9E2-BFAC-B24E-96A1-87172B279321}"/>
              </a:ext>
            </a:extLst>
          </p:cNvPr>
          <p:cNvSpPr/>
          <p:nvPr/>
        </p:nvSpPr>
        <p:spPr>
          <a:xfrm>
            <a:off x="4061783" y="4420314"/>
            <a:ext cx="5792217" cy="41081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F699958-C67C-9B4B-BFEC-C7FDC95C3A14}"/>
              </a:ext>
            </a:extLst>
          </p:cNvPr>
          <p:cNvSpPr/>
          <p:nvPr/>
        </p:nvSpPr>
        <p:spPr>
          <a:xfrm>
            <a:off x="0" y="680155"/>
            <a:ext cx="3309257" cy="54976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236478-CCB3-2640-BB45-EFB17ACE4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693" y="2801264"/>
            <a:ext cx="3055947" cy="125546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DNA &amp; Chromosomal Crossover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819B2491-F2CB-CB40-9606-BAE35CA20914}"/>
              </a:ext>
            </a:extLst>
          </p:cNvPr>
          <p:cNvGrpSpPr/>
          <p:nvPr/>
        </p:nvGrpSpPr>
        <p:grpSpPr>
          <a:xfrm>
            <a:off x="4728193" y="680155"/>
            <a:ext cx="4100738" cy="2248935"/>
            <a:chOff x="5149107" y="680155"/>
            <a:chExt cx="4100738" cy="2248935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0BC735F8-03FC-9E4A-B578-98718DF6FA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18990"/>
            <a:stretch/>
          </p:blipFill>
          <p:spPr>
            <a:xfrm>
              <a:off x="5653107" y="932155"/>
              <a:ext cx="3596738" cy="1996935"/>
            </a:xfrm>
            <a:prstGeom prst="rect">
              <a:avLst/>
            </a:prstGeom>
          </p:spPr>
        </p:pic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630E737E-3C43-3C4C-938B-01526749B0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49107" y="680155"/>
              <a:ext cx="504000" cy="504000"/>
            </a:xfrm>
            <a:prstGeom prst="ellips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ysClr val="windowText" lastClr="000000"/>
                  </a:solidFill>
                </a:rPr>
                <a:t>X1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3514AB1-6C56-F44E-9D4F-2B13590EDF8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49107" y="2070542"/>
              <a:ext cx="504000" cy="504000"/>
            </a:xfrm>
            <a:prstGeom prst="ellips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ysClr val="windowText" lastClr="000000"/>
                  </a:solidFill>
                </a:rPr>
                <a:t>X2</a:t>
              </a: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A412F2C-2F74-C14C-8165-FE41CB9CB6DD}"/>
              </a:ext>
            </a:extLst>
          </p:cNvPr>
          <p:cNvCxnSpPr>
            <a:cxnSpLocks/>
          </p:cNvCxnSpPr>
          <p:nvPr/>
        </p:nvCxnSpPr>
        <p:spPr>
          <a:xfrm flipH="1">
            <a:off x="4650484" y="1285461"/>
            <a:ext cx="1024602" cy="245421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AD2B4DA6-4A41-524C-BD87-C9E94660BCA4}"/>
              </a:ext>
            </a:extLst>
          </p:cNvPr>
          <p:cNvSpPr/>
          <p:nvPr/>
        </p:nvSpPr>
        <p:spPr>
          <a:xfrm>
            <a:off x="5656886" y="905651"/>
            <a:ext cx="442895" cy="3798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825F785-88E4-104C-BA1A-02B7FABDC7FC}"/>
              </a:ext>
            </a:extLst>
          </p:cNvPr>
          <p:cNvSpPr/>
          <p:nvPr/>
        </p:nvSpPr>
        <p:spPr>
          <a:xfrm>
            <a:off x="5656885" y="1977419"/>
            <a:ext cx="442895" cy="3798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BF7A8B9-FE54-4343-8A53-BA06EBC3D8BA}"/>
              </a:ext>
            </a:extLst>
          </p:cNvPr>
          <p:cNvCxnSpPr>
            <a:cxnSpLocks/>
            <a:stCxn id="34" idx="2"/>
          </p:cNvCxnSpPr>
          <p:nvPr/>
        </p:nvCxnSpPr>
        <p:spPr>
          <a:xfrm flipH="1">
            <a:off x="5489556" y="2357229"/>
            <a:ext cx="388777" cy="138244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C54B8648-2522-984A-922E-B99A2F5A353B}"/>
              </a:ext>
            </a:extLst>
          </p:cNvPr>
          <p:cNvSpPr/>
          <p:nvPr/>
        </p:nvSpPr>
        <p:spPr>
          <a:xfrm>
            <a:off x="6330846" y="2549280"/>
            <a:ext cx="642953" cy="3798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ED0013A-D4EE-8547-92A4-1E674B5B1F86}"/>
              </a:ext>
            </a:extLst>
          </p:cNvPr>
          <p:cNvCxnSpPr>
            <a:cxnSpLocks/>
          </p:cNvCxnSpPr>
          <p:nvPr/>
        </p:nvCxnSpPr>
        <p:spPr>
          <a:xfrm>
            <a:off x="6961265" y="2929090"/>
            <a:ext cx="2292181" cy="81058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4012BC6B-1807-3C43-AF66-F557B92BE697}"/>
              </a:ext>
            </a:extLst>
          </p:cNvPr>
          <p:cNvSpPr/>
          <p:nvPr/>
        </p:nvSpPr>
        <p:spPr>
          <a:xfrm>
            <a:off x="4061784" y="3795876"/>
            <a:ext cx="5792217" cy="41081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ight Arrow 60">
            <a:extLst>
              <a:ext uri="{FF2B5EF4-FFF2-40B4-BE49-F238E27FC236}">
                <a16:creationId xmlns:a16="http://schemas.microsoft.com/office/drawing/2014/main" id="{8CF9BC8F-2B96-8440-9BB7-6743F6935194}"/>
              </a:ext>
            </a:extLst>
          </p:cNvPr>
          <p:cNvSpPr/>
          <p:nvPr/>
        </p:nvSpPr>
        <p:spPr>
          <a:xfrm rot="5400000">
            <a:off x="6661302" y="4956202"/>
            <a:ext cx="523219" cy="541179"/>
          </a:xfrm>
          <a:prstGeom prst="rightArrow">
            <a:avLst>
              <a:gd name="adj1" fmla="val 47856"/>
              <a:gd name="adj2" fmla="val 6345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491F2BF-14C6-2F4C-915E-CC009C74DEA7}"/>
              </a:ext>
            </a:extLst>
          </p:cNvPr>
          <p:cNvSpPr/>
          <p:nvPr/>
        </p:nvSpPr>
        <p:spPr>
          <a:xfrm>
            <a:off x="4077689" y="5541532"/>
            <a:ext cx="880919" cy="41081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16E64CD-C3E9-8845-B970-A96BDFF0768E}"/>
              </a:ext>
            </a:extLst>
          </p:cNvPr>
          <p:cNvSpPr/>
          <p:nvPr/>
        </p:nvSpPr>
        <p:spPr>
          <a:xfrm>
            <a:off x="4958609" y="5541532"/>
            <a:ext cx="1693714" cy="41081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6AF55D4-17C3-3C48-93EE-20834F5D288E}"/>
              </a:ext>
            </a:extLst>
          </p:cNvPr>
          <p:cNvSpPr/>
          <p:nvPr/>
        </p:nvSpPr>
        <p:spPr>
          <a:xfrm>
            <a:off x="6652322" y="5544997"/>
            <a:ext cx="1809509" cy="41081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495CD02-96BD-3741-8F0D-E3FE3911E417}"/>
              </a:ext>
            </a:extLst>
          </p:cNvPr>
          <p:cNvSpPr/>
          <p:nvPr/>
        </p:nvSpPr>
        <p:spPr>
          <a:xfrm>
            <a:off x="8461831" y="5537908"/>
            <a:ext cx="1392169" cy="410817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0EEB0F5-0EC3-1244-8CAD-D60450C5ECBC}"/>
              </a:ext>
            </a:extLst>
          </p:cNvPr>
          <p:cNvSpPr txBox="1"/>
          <p:nvPr/>
        </p:nvSpPr>
        <p:spPr>
          <a:xfrm>
            <a:off x="4029856" y="4368573"/>
            <a:ext cx="57861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-0.38, -0.32,  0.77, 0.03, -0.49, …, -0.93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A8EA11-A7A3-0E4C-AA72-A161B79D75F5}"/>
              </a:ext>
            </a:extLst>
          </p:cNvPr>
          <p:cNvSpPr txBox="1"/>
          <p:nvPr/>
        </p:nvSpPr>
        <p:spPr>
          <a:xfrm>
            <a:off x="4080628" y="3748259"/>
            <a:ext cx="56845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/>
              <a:t>0.45,  0.92, -0.34, 0.63, -0.02, …,  0.53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6F2183C-5FB8-684D-9130-88E3E24CC4FC}"/>
              </a:ext>
            </a:extLst>
          </p:cNvPr>
          <p:cNvSpPr txBox="1"/>
          <p:nvPr/>
        </p:nvSpPr>
        <p:spPr>
          <a:xfrm>
            <a:off x="3984639" y="5488795"/>
            <a:ext cx="5824030" cy="523220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lang="en-US" sz="2800" i="1" dirty="0"/>
              <a:t>-0.45, -0.32,  0.77, 0.63, -0.02, …, -0.93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9069124-B867-5E41-8A10-C70AB9545EB9}"/>
              </a:ext>
            </a:extLst>
          </p:cNvPr>
          <p:cNvSpPr txBox="1"/>
          <p:nvPr/>
        </p:nvSpPr>
        <p:spPr>
          <a:xfrm>
            <a:off x="10173711" y="3779036"/>
            <a:ext cx="12495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Parent 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CA144F-87EC-984A-AD60-85DADF3F7E8A}"/>
              </a:ext>
            </a:extLst>
          </p:cNvPr>
          <p:cNvSpPr txBox="1"/>
          <p:nvPr/>
        </p:nvSpPr>
        <p:spPr>
          <a:xfrm>
            <a:off x="10173711" y="4369466"/>
            <a:ext cx="12495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Parent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7CC876E-29CA-574B-B514-1760A2065B3B}"/>
              </a:ext>
            </a:extLst>
          </p:cNvPr>
          <p:cNvSpPr txBox="1"/>
          <p:nvPr/>
        </p:nvSpPr>
        <p:spPr>
          <a:xfrm>
            <a:off x="10113726" y="5490819"/>
            <a:ext cx="13694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Offspring</a:t>
            </a:r>
          </a:p>
        </p:txBody>
      </p:sp>
    </p:spTree>
    <p:extLst>
      <p:ext uri="{BB962C8B-B14F-4D97-AF65-F5344CB8AC3E}">
        <p14:creationId xmlns:p14="http://schemas.microsoft.com/office/powerpoint/2010/main" val="39484409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6">
            <a:extLst>
              <a:ext uri="{FF2B5EF4-FFF2-40B4-BE49-F238E27FC236}">
                <a16:creationId xmlns:a16="http://schemas.microsoft.com/office/drawing/2014/main" id="{4012BC6B-1807-3C43-AF66-F557B92BE697}"/>
              </a:ext>
            </a:extLst>
          </p:cNvPr>
          <p:cNvSpPr/>
          <p:nvPr/>
        </p:nvSpPr>
        <p:spPr>
          <a:xfrm>
            <a:off x="7185876" y="5263596"/>
            <a:ext cx="827967" cy="4108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7C559439-AAC2-484E-ADDB-0C229DF774F8}"/>
              </a:ext>
            </a:extLst>
          </p:cNvPr>
          <p:cNvSpPr/>
          <p:nvPr/>
        </p:nvSpPr>
        <p:spPr>
          <a:xfrm>
            <a:off x="4558098" y="5263595"/>
            <a:ext cx="896054" cy="4108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DD66B4F-43AB-B745-8363-56BAF0FF3569}"/>
              </a:ext>
            </a:extLst>
          </p:cNvPr>
          <p:cNvSpPr txBox="1"/>
          <p:nvPr/>
        </p:nvSpPr>
        <p:spPr>
          <a:xfrm>
            <a:off x="4590345" y="5207395"/>
            <a:ext cx="56845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/>
              <a:t>0.60,  0.92, -0.34, 0.99, -0.02, …,  0.53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A8EA11-A7A3-0E4C-AA72-A161B79D75F5}"/>
              </a:ext>
            </a:extLst>
          </p:cNvPr>
          <p:cNvSpPr txBox="1"/>
          <p:nvPr/>
        </p:nvSpPr>
        <p:spPr>
          <a:xfrm>
            <a:off x="4590346" y="3862964"/>
            <a:ext cx="56845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/>
              <a:t>0.50,  0.92, -0.34, 0.10, -0.02, …,  0.53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F699958-C67C-9B4B-BFEC-C7FDC95C3A14}"/>
              </a:ext>
            </a:extLst>
          </p:cNvPr>
          <p:cNvSpPr/>
          <p:nvPr/>
        </p:nvSpPr>
        <p:spPr>
          <a:xfrm>
            <a:off x="0" y="680155"/>
            <a:ext cx="3309257" cy="54976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236478-CCB3-2640-BB45-EFB17ACE4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693" y="2801264"/>
            <a:ext cx="3055947" cy="125546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Mutation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819B2491-F2CB-CB40-9606-BAE35CA20914}"/>
              </a:ext>
            </a:extLst>
          </p:cNvPr>
          <p:cNvGrpSpPr/>
          <p:nvPr/>
        </p:nvGrpSpPr>
        <p:grpSpPr>
          <a:xfrm>
            <a:off x="5149107" y="803444"/>
            <a:ext cx="4100738" cy="2248935"/>
            <a:chOff x="5149107" y="680155"/>
            <a:chExt cx="4100738" cy="2248935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0BC735F8-03FC-9E4A-B578-98718DF6FA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18990"/>
            <a:stretch/>
          </p:blipFill>
          <p:spPr>
            <a:xfrm>
              <a:off x="5653107" y="932155"/>
              <a:ext cx="3596738" cy="1996935"/>
            </a:xfrm>
            <a:prstGeom prst="rect">
              <a:avLst/>
            </a:prstGeom>
          </p:spPr>
        </p:pic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630E737E-3C43-3C4C-938B-01526749B0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49107" y="680155"/>
              <a:ext cx="504000" cy="504000"/>
            </a:xfrm>
            <a:prstGeom prst="ellips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ysClr val="windowText" lastClr="000000"/>
                  </a:solidFill>
                </a:rPr>
                <a:t>X1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3514AB1-6C56-F44E-9D4F-2B13590EDF8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49107" y="2070542"/>
              <a:ext cx="504000" cy="504000"/>
            </a:xfrm>
            <a:prstGeom prst="ellips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ysClr val="windowText" lastClr="000000"/>
                  </a:solidFill>
                </a:rPr>
                <a:t>X2</a:t>
              </a: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A412F2C-2F74-C14C-8165-FE41CB9CB6DD}"/>
              </a:ext>
            </a:extLst>
          </p:cNvPr>
          <p:cNvCxnSpPr>
            <a:cxnSpLocks/>
          </p:cNvCxnSpPr>
          <p:nvPr/>
        </p:nvCxnSpPr>
        <p:spPr>
          <a:xfrm flipH="1">
            <a:off x="5071398" y="1408750"/>
            <a:ext cx="1024602" cy="245421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AD2B4DA6-4A41-524C-BD87-C9E94660BCA4}"/>
              </a:ext>
            </a:extLst>
          </p:cNvPr>
          <p:cNvSpPr/>
          <p:nvPr/>
        </p:nvSpPr>
        <p:spPr>
          <a:xfrm>
            <a:off x="6077800" y="1028940"/>
            <a:ext cx="442895" cy="3798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825F785-88E4-104C-BA1A-02B7FABDC7FC}"/>
              </a:ext>
            </a:extLst>
          </p:cNvPr>
          <p:cNvSpPr/>
          <p:nvPr/>
        </p:nvSpPr>
        <p:spPr>
          <a:xfrm>
            <a:off x="6077799" y="2100708"/>
            <a:ext cx="442895" cy="3798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BF7A8B9-FE54-4343-8A53-BA06EBC3D8BA}"/>
              </a:ext>
            </a:extLst>
          </p:cNvPr>
          <p:cNvCxnSpPr>
            <a:cxnSpLocks/>
            <a:stCxn id="34" idx="2"/>
          </p:cNvCxnSpPr>
          <p:nvPr/>
        </p:nvCxnSpPr>
        <p:spPr>
          <a:xfrm flipH="1">
            <a:off x="5910470" y="2480518"/>
            <a:ext cx="388777" cy="138244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C54B8648-2522-984A-922E-B99A2F5A353B}"/>
              </a:ext>
            </a:extLst>
          </p:cNvPr>
          <p:cNvSpPr/>
          <p:nvPr/>
        </p:nvSpPr>
        <p:spPr>
          <a:xfrm>
            <a:off x="6751760" y="2672569"/>
            <a:ext cx="642953" cy="3798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ED0013A-D4EE-8547-92A4-1E674B5B1F86}"/>
              </a:ext>
            </a:extLst>
          </p:cNvPr>
          <p:cNvCxnSpPr>
            <a:cxnSpLocks/>
          </p:cNvCxnSpPr>
          <p:nvPr/>
        </p:nvCxnSpPr>
        <p:spPr>
          <a:xfrm>
            <a:off x="7382179" y="3052379"/>
            <a:ext cx="2292181" cy="81058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ight Arrow 60">
            <a:extLst>
              <a:ext uri="{FF2B5EF4-FFF2-40B4-BE49-F238E27FC236}">
                <a16:creationId xmlns:a16="http://schemas.microsoft.com/office/drawing/2014/main" id="{8CF9BC8F-2B96-8440-9BB7-6743F6935194}"/>
              </a:ext>
            </a:extLst>
          </p:cNvPr>
          <p:cNvSpPr/>
          <p:nvPr/>
        </p:nvSpPr>
        <p:spPr>
          <a:xfrm rot="5400000">
            <a:off x="7308248" y="4521139"/>
            <a:ext cx="523219" cy="541179"/>
          </a:xfrm>
          <a:prstGeom prst="rightArrow">
            <a:avLst>
              <a:gd name="adj1" fmla="val 47856"/>
              <a:gd name="adj2" fmla="val 6345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690E89EC-A03D-B746-84EE-717AC70E0262}"/>
              </a:ext>
            </a:extLst>
          </p:cNvPr>
          <p:cNvSpPr/>
          <p:nvPr/>
        </p:nvSpPr>
        <p:spPr>
          <a:xfrm rot="5400000">
            <a:off x="4744515" y="4515254"/>
            <a:ext cx="523219" cy="541179"/>
          </a:xfrm>
          <a:prstGeom prst="rightArrow">
            <a:avLst>
              <a:gd name="adj1" fmla="val 47856"/>
              <a:gd name="adj2" fmla="val 6345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192BFFA-4DAA-D44B-9D82-748178590EF1}"/>
              </a:ext>
            </a:extLst>
          </p:cNvPr>
          <p:cNvSpPr/>
          <p:nvPr/>
        </p:nvSpPr>
        <p:spPr>
          <a:xfrm>
            <a:off x="7181643" y="3908220"/>
            <a:ext cx="827967" cy="410817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3AE7624-1CF2-1D4B-AB51-95283F686AFF}"/>
              </a:ext>
            </a:extLst>
          </p:cNvPr>
          <p:cNvSpPr/>
          <p:nvPr/>
        </p:nvSpPr>
        <p:spPr>
          <a:xfrm>
            <a:off x="4553865" y="3908219"/>
            <a:ext cx="896054" cy="410817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9134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6812A7B-B876-C345-A2D3-B1A6DF05E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54075"/>
          </a:xfrm>
        </p:spPr>
        <p:txBody>
          <a:bodyPr>
            <a:normAutofit/>
          </a:bodyPr>
          <a:lstStyle/>
          <a:p>
            <a:r>
              <a:rPr lang="en-US" sz="3200" dirty="0"/>
              <a:t>Fitness over time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378DCA60-E879-3C43-901A-860E89A50BF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546978"/>
              </p:ext>
            </p:extLst>
          </p:nvPr>
        </p:nvGraphicFramePr>
        <p:xfrm>
          <a:off x="232229" y="1219200"/>
          <a:ext cx="11408228" cy="54718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B977DAD-EECD-DF4A-AD59-A938B0EA26B6}"/>
              </a:ext>
            </a:extLst>
          </p:cNvPr>
          <p:cNvCxnSpPr/>
          <p:nvPr/>
        </p:nvCxnSpPr>
        <p:spPr>
          <a:xfrm>
            <a:off x="1262743" y="1872343"/>
            <a:ext cx="10247086" cy="0"/>
          </a:xfrm>
          <a:prstGeom prst="line">
            <a:avLst/>
          </a:prstGeom>
          <a:ln w="28575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5">
            <a:extLst>
              <a:ext uri="{FF2B5EF4-FFF2-40B4-BE49-F238E27FC236}">
                <a16:creationId xmlns:a16="http://schemas.microsoft.com/office/drawing/2014/main" id="{E6F91E3D-2806-2D44-8AF3-DE3C4CC2E2A0}"/>
              </a:ext>
            </a:extLst>
          </p:cNvPr>
          <p:cNvSpPr txBox="1">
            <a:spLocks/>
          </p:cNvSpPr>
          <p:nvPr/>
        </p:nvSpPr>
        <p:spPr>
          <a:xfrm>
            <a:off x="1542713" y="4580049"/>
            <a:ext cx="3974506" cy="4457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i="1" dirty="0">
                <a:solidFill>
                  <a:srgbClr val="7030A0"/>
                </a:solidFill>
              </a:rPr>
              <a:t>~150 generations of smashing into the 4</a:t>
            </a:r>
            <a:r>
              <a:rPr lang="en-US" sz="1400" i="1" baseline="30000" dirty="0">
                <a:solidFill>
                  <a:srgbClr val="7030A0"/>
                </a:solidFill>
              </a:rPr>
              <a:t>th</a:t>
            </a:r>
            <a:r>
              <a:rPr lang="en-US" sz="1400" i="1" dirty="0">
                <a:solidFill>
                  <a:srgbClr val="7030A0"/>
                </a:solidFill>
              </a:rPr>
              <a:t> corner</a:t>
            </a:r>
          </a:p>
        </p:txBody>
      </p:sp>
      <p:sp>
        <p:nvSpPr>
          <p:cNvPr id="17" name="Title 5">
            <a:extLst>
              <a:ext uri="{FF2B5EF4-FFF2-40B4-BE49-F238E27FC236}">
                <a16:creationId xmlns:a16="http://schemas.microsoft.com/office/drawing/2014/main" id="{6C3D8F21-51E1-C241-BC08-F47CB36A08B2}"/>
              </a:ext>
            </a:extLst>
          </p:cNvPr>
          <p:cNvSpPr txBox="1">
            <a:spLocks/>
          </p:cNvSpPr>
          <p:nvPr/>
        </p:nvSpPr>
        <p:spPr>
          <a:xfrm>
            <a:off x="1262743" y="1498470"/>
            <a:ext cx="2179834" cy="4457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i="1" dirty="0">
                <a:solidFill>
                  <a:schemeClr val="accent6"/>
                </a:solidFill>
              </a:rPr>
              <a:t>1 whole lap completed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70001DA-90FF-394D-9494-6EBEB35559B0}"/>
              </a:ext>
            </a:extLst>
          </p:cNvPr>
          <p:cNvCxnSpPr>
            <a:cxnSpLocks/>
          </p:cNvCxnSpPr>
          <p:nvPr/>
        </p:nvCxnSpPr>
        <p:spPr>
          <a:xfrm flipH="1" flipV="1">
            <a:off x="1705510" y="4153459"/>
            <a:ext cx="184935" cy="445791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6FA441D-65EE-0247-98BE-D3402FEDA301}"/>
              </a:ext>
            </a:extLst>
          </p:cNvPr>
          <p:cNvCxnSpPr>
            <a:cxnSpLocks/>
          </p:cNvCxnSpPr>
          <p:nvPr/>
        </p:nvCxnSpPr>
        <p:spPr>
          <a:xfrm flipV="1">
            <a:off x="4366517" y="4134259"/>
            <a:ext cx="267129" cy="445790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EE4B6D-49E6-9347-9488-460C0DC47513}"/>
              </a:ext>
            </a:extLst>
          </p:cNvPr>
          <p:cNvCxnSpPr>
            <a:cxnSpLocks/>
          </p:cNvCxnSpPr>
          <p:nvPr/>
        </p:nvCxnSpPr>
        <p:spPr>
          <a:xfrm flipV="1">
            <a:off x="3195263" y="4153459"/>
            <a:ext cx="0" cy="445790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5532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F699958-C67C-9B4B-BFEC-C7FDC95C3A14}"/>
              </a:ext>
            </a:extLst>
          </p:cNvPr>
          <p:cNvSpPr/>
          <p:nvPr/>
        </p:nvSpPr>
        <p:spPr>
          <a:xfrm>
            <a:off x="0" y="680155"/>
            <a:ext cx="3309257" cy="54976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236478-CCB3-2640-BB45-EFB17ACE4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693" y="2801264"/>
            <a:ext cx="3055947" cy="125546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Evolving the network structure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91BEB4B-76AF-AD42-8D44-8AEDC6E8F087}"/>
              </a:ext>
            </a:extLst>
          </p:cNvPr>
          <p:cNvSpPr/>
          <p:nvPr/>
        </p:nvSpPr>
        <p:spPr>
          <a:xfrm>
            <a:off x="6056812" y="2266407"/>
            <a:ext cx="391885" cy="391886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24AB909-7A2C-4F4F-8A98-1EE1B66278A7}"/>
              </a:ext>
            </a:extLst>
          </p:cNvPr>
          <p:cNvSpPr/>
          <p:nvPr/>
        </p:nvSpPr>
        <p:spPr>
          <a:xfrm>
            <a:off x="6056812" y="2893424"/>
            <a:ext cx="391885" cy="391886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AE1945E-3BC1-FC4E-9401-B45C861AAE11}"/>
              </a:ext>
            </a:extLst>
          </p:cNvPr>
          <p:cNvSpPr/>
          <p:nvPr/>
        </p:nvSpPr>
        <p:spPr>
          <a:xfrm>
            <a:off x="6056812" y="3520441"/>
            <a:ext cx="391885" cy="391886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D6C105F-B6D8-A049-AFD1-5710195028C5}"/>
              </a:ext>
            </a:extLst>
          </p:cNvPr>
          <p:cNvSpPr/>
          <p:nvPr/>
        </p:nvSpPr>
        <p:spPr>
          <a:xfrm>
            <a:off x="6056812" y="4147458"/>
            <a:ext cx="391885" cy="391886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4AE2F2C-49FE-C247-9B34-5CE8EAA4DEC9}"/>
              </a:ext>
            </a:extLst>
          </p:cNvPr>
          <p:cNvSpPr/>
          <p:nvPr/>
        </p:nvSpPr>
        <p:spPr>
          <a:xfrm>
            <a:off x="6056812" y="4774475"/>
            <a:ext cx="391885" cy="391886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F0AB4761-9755-8D4F-9AD7-DA053F7A8346}"/>
              </a:ext>
            </a:extLst>
          </p:cNvPr>
          <p:cNvSpPr/>
          <p:nvPr/>
        </p:nvSpPr>
        <p:spPr>
          <a:xfrm>
            <a:off x="4820194" y="3200400"/>
            <a:ext cx="391885" cy="391886"/>
          </a:xfrm>
          <a:prstGeom prst="ellipse">
            <a:avLst/>
          </a:prstGeom>
          <a:solidFill>
            <a:schemeClr val="accent6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1310D8E5-B61C-A645-A0E8-7915703A538E}"/>
              </a:ext>
            </a:extLst>
          </p:cNvPr>
          <p:cNvSpPr/>
          <p:nvPr/>
        </p:nvSpPr>
        <p:spPr>
          <a:xfrm>
            <a:off x="4820194" y="3827417"/>
            <a:ext cx="391885" cy="391886"/>
          </a:xfrm>
          <a:prstGeom prst="ellipse">
            <a:avLst/>
          </a:prstGeom>
          <a:solidFill>
            <a:schemeClr val="accent6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25E912E-5407-5048-B92E-71E2A81A5D00}"/>
              </a:ext>
            </a:extLst>
          </p:cNvPr>
          <p:cNvSpPr/>
          <p:nvPr/>
        </p:nvSpPr>
        <p:spPr>
          <a:xfrm>
            <a:off x="9766666" y="3200400"/>
            <a:ext cx="391885" cy="391886"/>
          </a:xfrm>
          <a:prstGeom prst="ellipse">
            <a:avLst/>
          </a:prstGeom>
          <a:solidFill>
            <a:schemeClr val="accent5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B3EA5BCA-08D2-5747-A2AF-5E6F1666FCAC}"/>
              </a:ext>
            </a:extLst>
          </p:cNvPr>
          <p:cNvSpPr/>
          <p:nvPr/>
        </p:nvSpPr>
        <p:spPr>
          <a:xfrm>
            <a:off x="9766666" y="3827417"/>
            <a:ext cx="391885" cy="391886"/>
          </a:xfrm>
          <a:prstGeom prst="ellipse">
            <a:avLst/>
          </a:prstGeom>
          <a:solidFill>
            <a:schemeClr val="accent5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FC038F9-342A-5D4E-9DFF-041931A90227}"/>
              </a:ext>
            </a:extLst>
          </p:cNvPr>
          <p:cNvSpPr/>
          <p:nvPr/>
        </p:nvSpPr>
        <p:spPr>
          <a:xfrm>
            <a:off x="7293430" y="2266407"/>
            <a:ext cx="391885" cy="391886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8500EB56-FA23-D342-A4A4-C6B6DE53DBB7}"/>
              </a:ext>
            </a:extLst>
          </p:cNvPr>
          <p:cNvSpPr/>
          <p:nvPr/>
        </p:nvSpPr>
        <p:spPr>
          <a:xfrm>
            <a:off x="7293430" y="2893424"/>
            <a:ext cx="391885" cy="391886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5CCA52E1-E9A5-7347-98E0-68515CD04174}"/>
              </a:ext>
            </a:extLst>
          </p:cNvPr>
          <p:cNvSpPr/>
          <p:nvPr/>
        </p:nvSpPr>
        <p:spPr>
          <a:xfrm>
            <a:off x="7293430" y="3520441"/>
            <a:ext cx="391885" cy="391886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C17441AF-A8D2-5F48-9429-1AD2AC5C2BAF}"/>
              </a:ext>
            </a:extLst>
          </p:cNvPr>
          <p:cNvSpPr/>
          <p:nvPr/>
        </p:nvSpPr>
        <p:spPr>
          <a:xfrm>
            <a:off x="7293430" y="4147458"/>
            <a:ext cx="391885" cy="391886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AB80FA9-8758-3A49-BF32-0D44DCC46DF2}"/>
              </a:ext>
            </a:extLst>
          </p:cNvPr>
          <p:cNvSpPr/>
          <p:nvPr/>
        </p:nvSpPr>
        <p:spPr>
          <a:xfrm>
            <a:off x="7293430" y="4774475"/>
            <a:ext cx="391885" cy="391886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13C72302-1847-A340-95A1-846F00C51968}"/>
              </a:ext>
            </a:extLst>
          </p:cNvPr>
          <p:cNvSpPr/>
          <p:nvPr/>
        </p:nvSpPr>
        <p:spPr>
          <a:xfrm>
            <a:off x="8530048" y="2253343"/>
            <a:ext cx="391885" cy="391886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C27C228D-21BB-B841-944E-742F9D1A8615}"/>
              </a:ext>
            </a:extLst>
          </p:cNvPr>
          <p:cNvSpPr/>
          <p:nvPr/>
        </p:nvSpPr>
        <p:spPr>
          <a:xfrm>
            <a:off x="8530048" y="2880360"/>
            <a:ext cx="391885" cy="391886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43467E4E-5D20-A648-AE6B-D487FE59A3AE}"/>
              </a:ext>
            </a:extLst>
          </p:cNvPr>
          <p:cNvSpPr/>
          <p:nvPr/>
        </p:nvSpPr>
        <p:spPr>
          <a:xfrm>
            <a:off x="8530048" y="3507377"/>
            <a:ext cx="391885" cy="391886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5775E35-400B-514D-9194-F0FF0FA37EA2}"/>
              </a:ext>
            </a:extLst>
          </p:cNvPr>
          <p:cNvSpPr/>
          <p:nvPr/>
        </p:nvSpPr>
        <p:spPr>
          <a:xfrm>
            <a:off x="8530048" y="4134394"/>
            <a:ext cx="391885" cy="391886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6F628DB-03A9-2148-9036-C190D26D7458}"/>
              </a:ext>
            </a:extLst>
          </p:cNvPr>
          <p:cNvSpPr/>
          <p:nvPr/>
        </p:nvSpPr>
        <p:spPr>
          <a:xfrm>
            <a:off x="8530048" y="4761411"/>
            <a:ext cx="391885" cy="391886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8CEDE86-9F2E-CE47-A46E-79EAEC4AD8C5}"/>
              </a:ext>
            </a:extLst>
          </p:cNvPr>
          <p:cNvCxnSpPr>
            <a:stCxn id="36" idx="6"/>
            <a:endCxn id="25" idx="2"/>
          </p:cNvCxnSpPr>
          <p:nvPr/>
        </p:nvCxnSpPr>
        <p:spPr>
          <a:xfrm>
            <a:off x="5212079" y="3396343"/>
            <a:ext cx="844733" cy="32004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EE52D790-4486-DF47-A969-C6AE41E27342}"/>
              </a:ext>
            </a:extLst>
          </p:cNvPr>
          <p:cNvCxnSpPr>
            <a:cxnSpLocks/>
            <a:stCxn id="39" idx="6"/>
            <a:endCxn id="25" idx="2"/>
          </p:cNvCxnSpPr>
          <p:nvPr/>
        </p:nvCxnSpPr>
        <p:spPr>
          <a:xfrm flipV="1">
            <a:off x="5212079" y="3716384"/>
            <a:ext cx="844733" cy="30697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C3E21ACD-C8FB-4541-9DA6-C63B36889663}"/>
              </a:ext>
            </a:extLst>
          </p:cNvPr>
          <p:cNvCxnSpPr>
            <a:cxnSpLocks/>
            <a:stCxn id="25" idx="6"/>
            <a:endCxn id="45" idx="2"/>
          </p:cNvCxnSpPr>
          <p:nvPr/>
        </p:nvCxnSpPr>
        <p:spPr>
          <a:xfrm>
            <a:off x="6448697" y="3716384"/>
            <a:ext cx="84473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1E30D9CC-79B6-DB44-99FA-826BFE3AA7C4}"/>
              </a:ext>
            </a:extLst>
          </p:cNvPr>
          <p:cNvCxnSpPr>
            <a:cxnSpLocks/>
          </p:cNvCxnSpPr>
          <p:nvPr/>
        </p:nvCxnSpPr>
        <p:spPr>
          <a:xfrm>
            <a:off x="7685315" y="3718562"/>
            <a:ext cx="84473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CDABDD00-9A94-2046-BD9D-7B75E232D4B9}"/>
              </a:ext>
            </a:extLst>
          </p:cNvPr>
          <p:cNvCxnSpPr>
            <a:cxnSpLocks/>
            <a:stCxn id="53" idx="6"/>
            <a:endCxn id="41" idx="2"/>
          </p:cNvCxnSpPr>
          <p:nvPr/>
        </p:nvCxnSpPr>
        <p:spPr>
          <a:xfrm flipV="1">
            <a:off x="8921933" y="3396343"/>
            <a:ext cx="844733" cy="30697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955B720C-1C13-0345-A12C-AF039AA61F5C}"/>
              </a:ext>
            </a:extLst>
          </p:cNvPr>
          <p:cNvCxnSpPr>
            <a:cxnSpLocks/>
            <a:stCxn id="53" idx="6"/>
            <a:endCxn id="42" idx="2"/>
          </p:cNvCxnSpPr>
          <p:nvPr/>
        </p:nvCxnSpPr>
        <p:spPr>
          <a:xfrm>
            <a:off x="8921933" y="3703320"/>
            <a:ext cx="844733" cy="32004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EF9483B1-406E-8C42-86FC-D38C41C6BB71}"/>
              </a:ext>
            </a:extLst>
          </p:cNvPr>
          <p:cNvCxnSpPr>
            <a:cxnSpLocks/>
            <a:stCxn id="25" idx="6"/>
          </p:cNvCxnSpPr>
          <p:nvPr/>
        </p:nvCxnSpPr>
        <p:spPr>
          <a:xfrm flipV="1">
            <a:off x="6448697" y="3091546"/>
            <a:ext cx="844733" cy="62483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B194F658-9788-A947-9BA4-F8A9442EEFAF}"/>
              </a:ext>
            </a:extLst>
          </p:cNvPr>
          <p:cNvCxnSpPr>
            <a:cxnSpLocks/>
            <a:stCxn id="44" idx="6"/>
            <a:endCxn id="53" idx="2"/>
          </p:cNvCxnSpPr>
          <p:nvPr/>
        </p:nvCxnSpPr>
        <p:spPr>
          <a:xfrm>
            <a:off x="7685315" y="3089367"/>
            <a:ext cx="844733" cy="61395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21C86C7D-F587-0746-80F1-EBA3893AADB5}"/>
              </a:ext>
            </a:extLst>
          </p:cNvPr>
          <p:cNvCxnSpPr>
            <a:cxnSpLocks/>
            <a:stCxn id="44" idx="6"/>
          </p:cNvCxnSpPr>
          <p:nvPr/>
        </p:nvCxnSpPr>
        <p:spPr>
          <a:xfrm>
            <a:off x="7685315" y="3089367"/>
            <a:ext cx="844732" cy="127145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A797F463-1F81-7546-8392-ACAE8A4DD164}"/>
              </a:ext>
            </a:extLst>
          </p:cNvPr>
          <p:cNvCxnSpPr>
            <a:cxnSpLocks/>
            <a:stCxn id="45" idx="6"/>
            <a:endCxn id="54" idx="2"/>
          </p:cNvCxnSpPr>
          <p:nvPr/>
        </p:nvCxnSpPr>
        <p:spPr>
          <a:xfrm>
            <a:off x="7685315" y="3716384"/>
            <a:ext cx="844733" cy="61395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76FEEF3C-1A67-B440-9E93-17BFD39B0375}"/>
              </a:ext>
            </a:extLst>
          </p:cNvPr>
          <p:cNvCxnSpPr>
            <a:cxnSpLocks/>
            <a:stCxn id="54" idx="6"/>
            <a:endCxn id="41" idx="2"/>
          </p:cNvCxnSpPr>
          <p:nvPr/>
        </p:nvCxnSpPr>
        <p:spPr>
          <a:xfrm flipV="1">
            <a:off x="8921933" y="3396343"/>
            <a:ext cx="844733" cy="93399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88DD1C51-18CB-F844-B05A-530342E7DD17}"/>
              </a:ext>
            </a:extLst>
          </p:cNvPr>
          <p:cNvCxnSpPr>
            <a:cxnSpLocks/>
            <a:stCxn id="54" idx="6"/>
            <a:endCxn id="42" idx="2"/>
          </p:cNvCxnSpPr>
          <p:nvPr/>
        </p:nvCxnSpPr>
        <p:spPr>
          <a:xfrm flipV="1">
            <a:off x="8921933" y="4023360"/>
            <a:ext cx="844733" cy="30697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AD0AE399-17D2-3246-9268-900E8570F258}"/>
              </a:ext>
            </a:extLst>
          </p:cNvPr>
          <p:cNvSpPr txBox="1"/>
          <p:nvPr/>
        </p:nvSpPr>
        <p:spPr>
          <a:xfrm>
            <a:off x="4252080" y="1397726"/>
            <a:ext cx="1528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</a:rPr>
              <a:t>Input layer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5B44C2C-3C46-BF42-B119-2241DDFC2B92}"/>
              </a:ext>
            </a:extLst>
          </p:cNvPr>
          <p:cNvSpPr txBox="1"/>
          <p:nvPr/>
        </p:nvSpPr>
        <p:spPr>
          <a:xfrm>
            <a:off x="6549210" y="1397726"/>
            <a:ext cx="18803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Hidden layers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2E2E0AD-28D4-3644-9815-C3242493DFF7}"/>
              </a:ext>
            </a:extLst>
          </p:cNvPr>
          <p:cNvSpPr txBox="1"/>
          <p:nvPr/>
        </p:nvSpPr>
        <p:spPr>
          <a:xfrm>
            <a:off x="9083937" y="1397726"/>
            <a:ext cx="17573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</a:rPr>
              <a:t>Output layer</a:t>
            </a:r>
          </a:p>
        </p:txBody>
      </p:sp>
    </p:spTree>
    <p:extLst>
      <p:ext uri="{BB962C8B-B14F-4D97-AF65-F5344CB8AC3E}">
        <p14:creationId xmlns:p14="http://schemas.microsoft.com/office/powerpoint/2010/main" val="1288875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5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F699958-C67C-9B4B-BFEC-C7FDC95C3A14}"/>
              </a:ext>
            </a:extLst>
          </p:cNvPr>
          <p:cNvSpPr/>
          <p:nvPr/>
        </p:nvSpPr>
        <p:spPr>
          <a:xfrm>
            <a:off x="0" y="754211"/>
            <a:ext cx="4617720" cy="54976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236478-CCB3-2640-BB45-EFB17ACE4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492" y="2875320"/>
            <a:ext cx="4154735" cy="125546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What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9722-69DB-FF43-BDE6-67F63FCC2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9212" y="1014733"/>
            <a:ext cx="6890512" cy="4828534"/>
          </a:xfrm>
        </p:spPr>
        <p:txBody>
          <a:bodyPr anchor="ctr"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Evolve more things</a:t>
            </a:r>
          </a:p>
          <a:p>
            <a:pPr>
              <a:lnSpc>
                <a:spcPct val="200000"/>
              </a:lnSpc>
            </a:pPr>
            <a:r>
              <a:rPr lang="en-US" dirty="0"/>
              <a:t>Refine fitness calculation</a:t>
            </a:r>
          </a:p>
          <a:p>
            <a:pPr>
              <a:lnSpc>
                <a:spcPct val="200000"/>
              </a:lnSpc>
            </a:pPr>
            <a:r>
              <a:rPr lang="en-US" dirty="0"/>
              <a:t>Create training tracks</a:t>
            </a:r>
          </a:p>
          <a:p>
            <a:pPr>
              <a:lnSpc>
                <a:spcPct val="200000"/>
              </a:lnSpc>
            </a:pPr>
            <a:r>
              <a:rPr lang="en-US" dirty="0"/>
              <a:t>Try a different training method</a:t>
            </a:r>
          </a:p>
          <a:p>
            <a:pPr>
              <a:lnSpc>
                <a:spcPct val="200000"/>
              </a:lnSpc>
            </a:pPr>
            <a:r>
              <a:rPr lang="en-US" dirty="0"/>
              <a:t>Apply it to a different game/context</a:t>
            </a:r>
          </a:p>
        </p:txBody>
      </p:sp>
    </p:spTree>
    <p:extLst>
      <p:ext uri="{BB962C8B-B14F-4D97-AF65-F5344CB8AC3E}">
        <p14:creationId xmlns:p14="http://schemas.microsoft.com/office/powerpoint/2010/main" val="323685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1DA46CC-1040-DC4B-B8CC-0908C0686C6D}"/>
              </a:ext>
            </a:extLst>
          </p:cNvPr>
          <p:cNvSpPr/>
          <p:nvPr/>
        </p:nvSpPr>
        <p:spPr>
          <a:xfrm>
            <a:off x="-1" y="754211"/>
            <a:ext cx="7021690" cy="54976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A197AC-2251-F044-8597-02AF66553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8" y="1123837"/>
            <a:ext cx="6451110" cy="12554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What is a neural network?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846855-46F0-6A43-A6AF-99ECBC2A1D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498" b="3"/>
          <a:stretch/>
        </p:blipFill>
        <p:spPr>
          <a:xfrm>
            <a:off x="7545032" y="759599"/>
            <a:ext cx="3778286" cy="533065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0CA720C-3F32-534B-8BC2-D420D7B9B645}"/>
              </a:ext>
            </a:extLst>
          </p:cNvPr>
          <p:cNvSpPr txBox="1">
            <a:spLocks/>
          </p:cNvSpPr>
          <p:nvPr/>
        </p:nvSpPr>
        <p:spPr>
          <a:xfrm>
            <a:off x="547576" y="2379306"/>
            <a:ext cx="5548423" cy="3002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</a:rPr>
              <a:t>Inspired by biology</a:t>
            </a:r>
          </a:p>
          <a:p>
            <a:pPr marL="0" indent="0">
              <a:buNone/>
            </a:pPr>
            <a:endParaRPr lang="en-GB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</a:rPr>
              <a:t>Made of neurons</a:t>
            </a:r>
          </a:p>
          <a:p>
            <a:pPr marL="0" indent="0">
              <a:buNone/>
            </a:pPr>
            <a:endParaRPr lang="en-GB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</a:rPr>
              <a:t>Numerical inputs/outputs</a:t>
            </a:r>
          </a:p>
        </p:txBody>
      </p:sp>
    </p:spTree>
    <p:extLst>
      <p:ext uri="{BB962C8B-B14F-4D97-AF65-F5344CB8AC3E}">
        <p14:creationId xmlns:p14="http://schemas.microsoft.com/office/powerpoint/2010/main" val="2400147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E41C190-C38D-C74A-9A2F-EC0F8F2E556E}"/>
              </a:ext>
            </a:extLst>
          </p:cNvPr>
          <p:cNvSpPr/>
          <p:nvPr/>
        </p:nvSpPr>
        <p:spPr>
          <a:xfrm>
            <a:off x="-1" y="2506894"/>
            <a:ext cx="3200401" cy="374500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A197AC-2251-F044-8597-02AF66553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24061" y="3634895"/>
            <a:ext cx="3395133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Neuron/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Perceptron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BD5892A-33F1-D449-81E9-59731839E13F}"/>
              </a:ext>
            </a:extLst>
          </p:cNvPr>
          <p:cNvGrpSpPr/>
          <p:nvPr/>
        </p:nvGrpSpPr>
        <p:grpSpPr>
          <a:xfrm>
            <a:off x="3907539" y="3179299"/>
            <a:ext cx="7299715" cy="2848666"/>
            <a:chOff x="4128501" y="2003690"/>
            <a:chExt cx="7299715" cy="284866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2142DF4-3D07-364F-BC26-9834586C2F8F}"/>
                </a:ext>
              </a:extLst>
            </p:cNvPr>
            <p:cNvSpPr>
              <a:spLocks/>
            </p:cNvSpPr>
            <p:nvPr/>
          </p:nvSpPr>
          <p:spPr>
            <a:xfrm>
              <a:off x="6096000" y="2795690"/>
              <a:ext cx="1080000" cy="1080000"/>
            </a:xfrm>
            <a:prstGeom prst="ellipse">
              <a:avLst/>
            </a:prstGeom>
            <a:ln w="38100">
              <a:solidFill>
                <a:srgbClr val="C0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∑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83EA65F-A511-5D40-BE7E-5C31E18149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28501" y="2003690"/>
              <a:ext cx="792000" cy="792000"/>
            </a:xfrm>
            <a:prstGeom prst="ellips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X1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75BDC0F-EDB9-D54C-A9D2-E50CC361EF8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28501" y="3875690"/>
              <a:ext cx="792000" cy="792000"/>
            </a:xfrm>
            <a:prstGeom prst="ellips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X2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B00774B-8EB0-8943-B0B3-86E4DB006320}"/>
                </a:ext>
              </a:extLst>
            </p:cNvPr>
            <p:cNvCxnSpPr>
              <a:cxnSpLocks/>
            </p:cNvCxnSpPr>
            <p:nvPr/>
          </p:nvCxnSpPr>
          <p:spPr>
            <a:xfrm>
              <a:off x="4920501" y="2565070"/>
              <a:ext cx="1175499" cy="5225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EB95C77E-0D3C-9140-BEFF-991912E1AD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38392" y="3562597"/>
              <a:ext cx="1157608" cy="5437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9894A83-4FB7-7F4A-AA7F-556A483545DD}"/>
                </a:ext>
              </a:extLst>
            </p:cNvPr>
            <p:cNvSpPr txBox="1"/>
            <p:nvPr/>
          </p:nvSpPr>
          <p:spPr>
            <a:xfrm>
              <a:off x="5379367" y="2456995"/>
              <a:ext cx="5609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W1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C8E7426-91A3-5741-8C9D-98990FEC576C}"/>
                </a:ext>
              </a:extLst>
            </p:cNvPr>
            <p:cNvSpPr txBox="1"/>
            <p:nvPr/>
          </p:nvSpPr>
          <p:spPr>
            <a:xfrm>
              <a:off x="5378026" y="3834453"/>
              <a:ext cx="5609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W2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855CD3D0-5F0C-2E40-B643-164D1A070B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74804" y="3931929"/>
              <a:ext cx="0" cy="543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8FFC443-65A4-CD43-9A78-C1C33BBC0CD6}"/>
                </a:ext>
              </a:extLst>
            </p:cNvPr>
            <p:cNvSpPr txBox="1"/>
            <p:nvPr/>
          </p:nvSpPr>
          <p:spPr>
            <a:xfrm>
              <a:off x="6283979" y="4483024"/>
              <a:ext cx="7816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bias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EA3E4F0D-5375-214B-B538-8F7BD6BE25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7699" y="3335691"/>
              <a:ext cx="964021" cy="12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3AC88CF-A8F6-EE49-B9CB-792EF78D0662}"/>
                </a:ext>
              </a:extLst>
            </p:cNvPr>
            <p:cNvSpPr>
              <a:spLocks/>
            </p:cNvSpPr>
            <p:nvPr/>
          </p:nvSpPr>
          <p:spPr>
            <a:xfrm>
              <a:off x="8294538" y="2801629"/>
              <a:ext cx="1080000" cy="1080000"/>
            </a:xfrm>
            <a:prstGeom prst="ellipse">
              <a:avLst/>
            </a:prstGeom>
            <a:ln w="38100">
              <a:solidFill>
                <a:srgbClr val="C0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i="1" dirty="0"/>
                <a:t>Activation function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583C6651-4D2A-1D4F-A178-AB27F9EE5E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437356" y="3335690"/>
              <a:ext cx="964021" cy="12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E803906-D1C6-8246-84ED-0BE98E1F8031}"/>
                </a:ext>
              </a:extLst>
            </p:cNvPr>
            <p:cNvSpPr txBox="1"/>
            <p:nvPr/>
          </p:nvSpPr>
          <p:spPr>
            <a:xfrm>
              <a:off x="10464195" y="3151024"/>
              <a:ext cx="9640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Output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DD325C9-9F18-8246-927E-83639B73B8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1275" y="646675"/>
            <a:ext cx="4825979" cy="258994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B54E260-3F66-C744-839C-2C346076E76E}"/>
              </a:ext>
            </a:extLst>
          </p:cNvPr>
          <p:cNvSpPr/>
          <p:nvPr/>
        </p:nvSpPr>
        <p:spPr>
          <a:xfrm>
            <a:off x="571066" y="830035"/>
            <a:ext cx="5810209" cy="1294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i="1" dirty="0">
                <a:solidFill>
                  <a:srgbClr val="202122"/>
                </a:solidFill>
                <a:latin typeface="Arial" panose="020B0604020202020204" pitchFamily="34" charset="0"/>
              </a:rPr>
              <a:t>"the embryo of an electronic computer that [the Navy] expects will be able to walk, talk, see, write, reproduce itself and be conscious of its existence."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875630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E41C190-C38D-C74A-9A2F-EC0F8F2E556E}"/>
              </a:ext>
            </a:extLst>
          </p:cNvPr>
          <p:cNvSpPr/>
          <p:nvPr/>
        </p:nvSpPr>
        <p:spPr>
          <a:xfrm>
            <a:off x="-1" y="754211"/>
            <a:ext cx="3200401" cy="54976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A197AC-2251-F044-8597-02AF66553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7000" y="2835036"/>
            <a:ext cx="3395133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Perceptron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BD5892A-33F1-D449-81E9-59731839E13F}"/>
              </a:ext>
            </a:extLst>
          </p:cNvPr>
          <p:cNvGrpSpPr/>
          <p:nvPr/>
        </p:nvGrpSpPr>
        <p:grpSpPr>
          <a:xfrm>
            <a:off x="3863502" y="1073375"/>
            <a:ext cx="7299715" cy="2848666"/>
            <a:chOff x="4128501" y="2003690"/>
            <a:chExt cx="7299715" cy="284866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2142DF4-3D07-364F-BC26-9834586C2F8F}"/>
                </a:ext>
              </a:extLst>
            </p:cNvPr>
            <p:cNvSpPr>
              <a:spLocks/>
            </p:cNvSpPr>
            <p:nvPr/>
          </p:nvSpPr>
          <p:spPr>
            <a:xfrm>
              <a:off x="6096000" y="2795690"/>
              <a:ext cx="1080000" cy="1080000"/>
            </a:xfrm>
            <a:prstGeom prst="ellipse">
              <a:avLst/>
            </a:prstGeom>
            <a:ln w="38100">
              <a:solidFill>
                <a:srgbClr val="C0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000" dirty="0"/>
                <a:t>∑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83EA65F-A511-5D40-BE7E-5C31E18149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28501" y="2003690"/>
              <a:ext cx="792000" cy="792000"/>
            </a:xfrm>
            <a:prstGeom prst="ellips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X1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75BDC0F-EDB9-D54C-A9D2-E50CC361EF8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28501" y="3875690"/>
              <a:ext cx="792000" cy="792000"/>
            </a:xfrm>
            <a:prstGeom prst="ellips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X2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B00774B-8EB0-8943-B0B3-86E4DB006320}"/>
                </a:ext>
              </a:extLst>
            </p:cNvPr>
            <p:cNvCxnSpPr>
              <a:cxnSpLocks/>
            </p:cNvCxnSpPr>
            <p:nvPr/>
          </p:nvCxnSpPr>
          <p:spPr>
            <a:xfrm>
              <a:off x="4920501" y="2565070"/>
              <a:ext cx="1175499" cy="5225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EB95C77E-0D3C-9140-BEFF-991912E1AD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38392" y="3562597"/>
              <a:ext cx="1157608" cy="5437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9894A83-4FB7-7F4A-AA7F-556A483545DD}"/>
                </a:ext>
              </a:extLst>
            </p:cNvPr>
            <p:cNvSpPr txBox="1"/>
            <p:nvPr/>
          </p:nvSpPr>
          <p:spPr>
            <a:xfrm>
              <a:off x="5379367" y="2456995"/>
              <a:ext cx="5609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W1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C8E7426-91A3-5741-8C9D-98990FEC576C}"/>
                </a:ext>
              </a:extLst>
            </p:cNvPr>
            <p:cNvSpPr txBox="1"/>
            <p:nvPr/>
          </p:nvSpPr>
          <p:spPr>
            <a:xfrm>
              <a:off x="5378026" y="3834453"/>
              <a:ext cx="5609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W2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855CD3D0-5F0C-2E40-B643-164D1A070B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74804" y="3931929"/>
              <a:ext cx="0" cy="5437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8FFC443-65A4-CD43-9A78-C1C33BBC0CD6}"/>
                </a:ext>
              </a:extLst>
            </p:cNvPr>
            <p:cNvSpPr txBox="1"/>
            <p:nvPr/>
          </p:nvSpPr>
          <p:spPr>
            <a:xfrm>
              <a:off x="6283979" y="4483024"/>
              <a:ext cx="7816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bias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EA3E4F0D-5375-214B-B538-8F7BD6BE25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7699" y="3335691"/>
              <a:ext cx="964021" cy="12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3AC88CF-A8F6-EE49-B9CB-792EF78D0662}"/>
                </a:ext>
              </a:extLst>
            </p:cNvPr>
            <p:cNvSpPr>
              <a:spLocks/>
            </p:cNvSpPr>
            <p:nvPr/>
          </p:nvSpPr>
          <p:spPr>
            <a:xfrm>
              <a:off x="8294538" y="2801629"/>
              <a:ext cx="1080000" cy="1080000"/>
            </a:xfrm>
            <a:prstGeom prst="ellipse">
              <a:avLst/>
            </a:prstGeom>
            <a:ln w="38100">
              <a:solidFill>
                <a:srgbClr val="C0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i="1" dirty="0"/>
                <a:t>Activation function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583C6651-4D2A-1D4F-A178-AB27F9EE5E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437356" y="3335690"/>
              <a:ext cx="964021" cy="12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E803906-D1C6-8246-84ED-0BE98E1F8031}"/>
                </a:ext>
              </a:extLst>
            </p:cNvPr>
            <p:cNvSpPr txBox="1"/>
            <p:nvPr/>
          </p:nvSpPr>
          <p:spPr>
            <a:xfrm>
              <a:off x="10464195" y="3151024"/>
              <a:ext cx="9640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Output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45BFCA32-2BFB-EC4B-B4BA-901902267E86}"/>
              </a:ext>
            </a:extLst>
          </p:cNvPr>
          <p:cNvGrpSpPr/>
          <p:nvPr/>
        </p:nvGrpSpPr>
        <p:grpSpPr>
          <a:xfrm>
            <a:off x="3799752" y="870673"/>
            <a:ext cx="2921942" cy="3069403"/>
            <a:chOff x="3799752" y="870673"/>
            <a:chExt cx="2921942" cy="306940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C390FE-3BB6-5146-A25E-0AAF26EEBA47}"/>
                </a:ext>
              </a:extLst>
            </p:cNvPr>
            <p:cNvSpPr/>
            <p:nvPr/>
          </p:nvSpPr>
          <p:spPr>
            <a:xfrm>
              <a:off x="3799752" y="870673"/>
              <a:ext cx="912711" cy="3069403"/>
            </a:xfrm>
            <a:prstGeom prst="rect">
              <a:avLst/>
            </a:prstGeom>
            <a:noFill/>
            <a:ln w="5715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1DD2EE2-42BC-3740-B46C-3F76954CA226}"/>
                </a:ext>
              </a:extLst>
            </p:cNvPr>
            <p:cNvSpPr/>
            <p:nvPr/>
          </p:nvSpPr>
          <p:spPr>
            <a:xfrm>
              <a:off x="5069393" y="870673"/>
              <a:ext cx="623779" cy="3069403"/>
            </a:xfrm>
            <a:prstGeom prst="rect">
              <a:avLst/>
            </a:prstGeom>
            <a:noFill/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14E3C13-0C77-D74A-B531-B62A9A983E64}"/>
                </a:ext>
              </a:extLst>
            </p:cNvPr>
            <p:cNvSpPr/>
            <p:nvPr/>
          </p:nvSpPr>
          <p:spPr>
            <a:xfrm>
              <a:off x="6097915" y="3545326"/>
              <a:ext cx="623779" cy="394750"/>
            </a:xfrm>
            <a:prstGeom prst="rect">
              <a:avLst/>
            </a:prstGeom>
            <a:noFill/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6E78CED5-D574-B042-B24F-102962750CB2}"/>
              </a:ext>
            </a:extLst>
          </p:cNvPr>
          <p:cNvGrpSpPr/>
          <p:nvPr/>
        </p:nvGrpSpPr>
        <p:grpSpPr>
          <a:xfrm>
            <a:off x="7158949" y="3497818"/>
            <a:ext cx="4004268" cy="2839412"/>
            <a:chOff x="7158949" y="3497818"/>
            <a:chExt cx="4004268" cy="2839412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D5197CF1-0248-084D-A123-30A4ED4F24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60542" y="3520776"/>
              <a:ext cx="0" cy="2332667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D6EEB0BE-3FBD-3346-9B74-0ADD64B5155F}"/>
                </a:ext>
              </a:extLst>
            </p:cNvPr>
            <p:cNvCxnSpPr>
              <a:cxnSpLocks/>
            </p:cNvCxnSpPr>
            <p:nvPr/>
          </p:nvCxnSpPr>
          <p:spPr>
            <a:xfrm>
              <a:off x="7560542" y="5853442"/>
              <a:ext cx="2621851" cy="1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9441348-13EE-4644-95F7-560EFAFFE1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60542" y="3726960"/>
              <a:ext cx="2621851" cy="1770489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7480D29-8796-684B-996A-2093720FA4BF}"/>
                </a:ext>
              </a:extLst>
            </p:cNvPr>
            <p:cNvSpPr txBox="1"/>
            <p:nvPr/>
          </p:nvSpPr>
          <p:spPr>
            <a:xfrm>
              <a:off x="7158949" y="3497818"/>
              <a:ext cx="2888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y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A2B51C0-5123-374F-A8CC-801F13B89416}"/>
                </a:ext>
              </a:extLst>
            </p:cNvPr>
            <p:cNvSpPr txBox="1"/>
            <p:nvPr/>
          </p:nvSpPr>
          <p:spPr>
            <a:xfrm>
              <a:off x="9917514" y="5967898"/>
              <a:ext cx="2840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C5DA64C-8016-2540-A1A2-439E3E378B5B}"/>
                </a:ext>
              </a:extLst>
            </p:cNvPr>
            <p:cNvSpPr txBox="1"/>
            <p:nvPr/>
          </p:nvSpPr>
          <p:spPr>
            <a:xfrm>
              <a:off x="7226073" y="5299444"/>
              <a:ext cx="2824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c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ABF100F-903A-BF48-A46D-C1D6CC078DB4}"/>
                </a:ext>
              </a:extLst>
            </p:cNvPr>
            <p:cNvSpPr txBox="1"/>
            <p:nvPr/>
          </p:nvSpPr>
          <p:spPr>
            <a:xfrm>
              <a:off x="7265268" y="582649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5D42770-6DD7-064C-86E4-6F6045B94530}"/>
                </a:ext>
              </a:extLst>
            </p:cNvPr>
            <p:cNvSpPr txBox="1"/>
            <p:nvPr/>
          </p:nvSpPr>
          <p:spPr>
            <a:xfrm>
              <a:off x="9791175" y="4058540"/>
              <a:ext cx="13720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/>
                  </a:solidFill>
                </a:rPr>
                <a:t>m</a:t>
              </a:r>
              <a:r>
                <a:rPr lang="en-US" dirty="0"/>
                <a:t> = gradient</a:t>
              </a: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A44C562-0112-5D4F-8397-DF52A14B613E}"/>
              </a:ext>
            </a:extLst>
          </p:cNvPr>
          <p:cNvGrpSpPr/>
          <p:nvPr/>
        </p:nvGrpSpPr>
        <p:grpSpPr>
          <a:xfrm>
            <a:off x="4256108" y="3940076"/>
            <a:ext cx="2153697" cy="1792642"/>
            <a:chOff x="4256108" y="3940076"/>
            <a:chExt cx="2153697" cy="179264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2A987E9-41DF-9249-95B6-B35EED158CA2}"/>
                </a:ext>
              </a:extLst>
            </p:cNvPr>
            <p:cNvSpPr txBox="1"/>
            <p:nvPr/>
          </p:nvSpPr>
          <p:spPr>
            <a:xfrm>
              <a:off x="4469901" y="5147943"/>
              <a:ext cx="182114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i="1" dirty="0"/>
                <a:t>y = </a:t>
              </a:r>
              <a:r>
                <a:rPr lang="en-US" sz="3200" i="1" dirty="0">
                  <a:solidFill>
                    <a:schemeClr val="accent2"/>
                  </a:solidFill>
                </a:rPr>
                <a:t>m</a:t>
              </a:r>
              <a:r>
                <a:rPr lang="en-US" sz="3200" i="1" dirty="0">
                  <a:solidFill>
                    <a:schemeClr val="accent6"/>
                  </a:solidFill>
                </a:rPr>
                <a:t>x</a:t>
              </a:r>
              <a:r>
                <a:rPr lang="en-US" sz="3200" i="1" dirty="0"/>
                <a:t> + </a:t>
              </a:r>
              <a:r>
                <a:rPr lang="en-US" sz="3200" i="1" dirty="0">
                  <a:solidFill>
                    <a:srgbClr val="7030A0"/>
                  </a:solidFill>
                </a:rPr>
                <a:t>c</a:t>
              </a: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CD08B085-6713-0049-B24D-7D0DE48B74DE}"/>
                </a:ext>
              </a:extLst>
            </p:cNvPr>
            <p:cNvCxnSpPr>
              <a:stCxn id="7" idx="2"/>
            </p:cNvCxnSpPr>
            <p:nvPr/>
          </p:nvCxnSpPr>
          <p:spPr>
            <a:xfrm>
              <a:off x="4256108" y="3940076"/>
              <a:ext cx="1271389" cy="1290550"/>
            </a:xfrm>
            <a:prstGeom prst="straightConnector1">
              <a:avLst/>
            </a:prstGeom>
            <a:ln w="38100">
              <a:solidFill>
                <a:srgbClr val="92D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68136517-8500-FC44-8425-622952595811}"/>
                </a:ext>
              </a:extLst>
            </p:cNvPr>
            <p:cNvCxnSpPr>
              <a:cxnSpLocks/>
              <a:stCxn id="22" idx="2"/>
            </p:cNvCxnSpPr>
            <p:nvPr/>
          </p:nvCxnSpPr>
          <p:spPr>
            <a:xfrm flipH="1">
              <a:off x="5263007" y="3940076"/>
              <a:ext cx="118276" cy="1305342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F18C4BCB-BDD4-FD41-971C-2D71DEC19490}"/>
                </a:ext>
              </a:extLst>
            </p:cNvPr>
            <p:cNvCxnSpPr>
              <a:cxnSpLocks/>
              <a:stCxn id="23" idx="2"/>
            </p:cNvCxnSpPr>
            <p:nvPr/>
          </p:nvCxnSpPr>
          <p:spPr>
            <a:xfrm flipH="1">
              <a:off x="6124581" y="3940076"/>
              <a:ext cx="285224" cy="1305342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A6F1BA8-8FE6-3D4B-ABD8-FA1C424F189E}"/>
              </a:ext>
            </a:extLst>
          </p:cNvPr>
          <p:cNvGrpSpPr/>
          <p:nvPr/>
        </p:nvGrpSpPr>
        <p:grpSpPr>
          <a:xfrm>
            <a:off x="7931030" y="3936189"/>
            <a:ext cx="1871681" cy="1544093"/>
            <a:chOff x="7931030" y="3936189"/>
            <a:chExt cx="1871681" cy="1544093"/>
          </a:xfrm>
        </p:grpSpPr>
        <p:sp>
          <p:nvSpPr>
            <p:cNvPr id="53" name="Diamond 52">
              <a:extLst>
                <a:ext uri="{FF2B5EF4-FFF2-40B4-BE49-F238E27FC236}">
                  <a16:creationId xmlns:a16="http://schemas.microsoft.com/office/drawing/2014/main" id="{8C9128D9-5ABE-7846-8C95-582B667ABF0B}"/>
                </a:ext>
              </a:extLst>
            </p:cNvPr>
            <p:cNvSpPr/>
            <p:nvPr/>
          </p:nvSpPr>
          <p:spPr>
            <a:xfrm>
              <a:off x="8166717" y="3990859"/>
              <a:ext cx="174661" cy="169740"/>
            </a:xfrm>
            <a:prstGeom prst="diamond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Diamond 53">
              <a:extLst>
                <a:ext uri="{FF2B5EF4-FFF2-40B4-BE49-F238E27FC236}">
                  <a16:creationId xmlns:a16="http://schemas.microsoft.com/office/drawing/2014/main" id="{C1FDFF3A-982D-594E-B2E8-4F663957B931}"/>
                </a:ext>
              </a:extLst>
            </p:cNvPr>
            <p:cNvSpPr/>
            <p:nvPr/>
          </p:nvSpPr>
          <p:spPr>
            <a:xfrm>
              <a:off x="8399391" y="4343002"/>
              <a:ext cx="174661" cy="169740"/>
            </a:xfrm>
            <a:prstGeom prst="diamond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Diamond 55">
              <a:extLst>
                <a:ext uri="{FF2B5EF4-FFF2-40B4-BE49-F238E27FC236}">
                  <a16:creationId xmlns:a16="http://schemas.microsoft.com/office/drawing/2014/main" id="{5E5AE66F-760E-BE4E-9D4A-775603F7F5FA}"/>
                </a:ext>
              </a:extLst>
            </p:cNvPr>
            <p:cNvSpPr/>
            <p:nvPr/>
          </p:nvSpPr>
          <p:spPr>
            <a:xfrm>
              <a:off x="8897944" y="3936189"/>
              <a:ext cx="174661" cy="169740"/>
            </a:xfrm>
            <a:prstGeom prst="diamond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riangle 56">
              <a:extLst>
                <a:ext uri="{FF2B5EF4-FFF2-40B4-BE49-F238E27FC236}">
                  <a16:creationId xmlns:a16="http://schemas.microsoft.com/office/drawing/2014/main" id="{4FC5AC8C-907E-E046-A591-23ABD27AA390}"/>
                </a:ext>
              </a:extLst>
            </p:cNvPr>
            <p:cNvSpPr/>
            <p:nvPr/>
          </p:nvSpPr>
          <p:spPr>
            <a:xfrm>
              <a:off x="9172357" y="4920225"/>
              <a:ext cx="172800" cy="172800"/>
            </a:xfrm>
            <a:prstGeom prst="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riangle 57">
              <a:extLst>
                <a:ext uri="{FF2B5EF4-FFF2-40B4-BE49-F238E27FC236}">
                  <a16:creationId xmlns:a16="http://schemas.microsoft.com/office/drawing/2014/main" id="{87218009-ACBA-9A4B-809A-A6B92B3B2EA9}"/>
                </a:ext>
              </a:extLst>
            </p:cNvPr>
            <p:cNvSpPr/>
            <p:nvPr/>
          </p:nvSpPr>
          <p:spPr>
            <a:xfrm>
              <a:off x="8056443" y="5126644"/>
              <a:ext cx="172800" cy="172800"/>
            </a:xfrm>
            <a:prstGeom prst="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riangle 58">
              <a:extLst>
                <a:ext uri="{FF2B5EF4-FFF2-40B4-BE49-F238E27FC236}">
                  <a16:creationId xmlns:a16="http://schemas.microsoft.com/office/drawing/2014/main" id="{98B13C27-7F8B-574E-9E74-61BFBD1319D8}"/>
                </a:ext>
              </a:extLst>
            </p:cNvPr>
            <p:cNvSpPr/>
            <p:nvPr/>
          </p:nvSpPr>
          <p:spPr>
            <a:xfrm>
              <a:off x="8929577" y="5267530"/>
              <a:ext cx="172800" cy="172800"/>
            </a:xfrm>
            <a:prstGeom prst="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riangle 59">
              <a:extLst>
                <a:ext uri="{FF2B5EF4-FFF2-40B4-BE49-F238E27FC236}">
                  <a16:creationId xmlns:a16="http://schemas.microsoft.com/office/drawing/2014/main" id="{9D5463AF-E74F-B24F-8525-2A9B73CA437C}"/>
                </a:ext>
              </a:extLst>
            </p:cNvPr>
            <p:cNvSpPr/>
            <p:nvPr/>
          </p:nvSpPr>
          <p:spPr>
            <a:xfrm>
              <a:off x="9629911" y="5307482"/>
              <a:ext cx="172800" cy="172800"/>
            </a:xfrm>
            <a:prstGeom prst="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Diamond 60">
              <a:extLst>
                <a:ext uri="{FF2B5EF4-FFF2-40B4-BE49-F238E27FC236}">
                  <a16:creationId xmlns:a16="http://schemas.microsoft.com/office/drawing/2014/main" id="{2271460E-13EA-8249-A1E2-D2E11C6DB314}"/>
                </a:ext>
              </a:extLst>
            </p:cNvPr>
            <p:cNvSpPr/>
            <p:nvPr/>
          </p:nvSpPr>
          <p:spPr>
            <a:xfrm>
              <a:off x="7931030" y="4617598"/>
              <a:ext cx="174661" cy="169740"/>
            </a:xfrm>
            <a:prstGeom prst="diamond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EBB0F612-351F-9E43-B8CE-BEDF4C1C3241}"/>
              </a:ext>
            </a:extLst>
          </p:cNvPr>
          <p:cNvGrpSpPr/>
          <p:nvPr/>
        </p:nvGrpSpPr>
        <p:grpSpPr>
          <a:xfrm>
            <a:off x="10136378" y="2220709"/>
            <a:ext cx="1206801" cy="369332"/>
            <a:chOff x="8929576" y="493160"/>
            <a:chExt cx="1206801" cy="369332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1D5C5A1-5090-C640-8364-20D2463A8BCB}"/>
                </a:ext>
              </a:extLst>
            </p:cNvPr>
            <p:cNvSpPr txBox="1"/>
            <p:nvPr/>
          </p:nvSpPr>
          <p:spPr>
            <a:xfrm>
              <a:off x="8929576" y="493160"/>
              <a:ext cx="1206801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     or    ?</a:t>
              </a:r>
            </a:p>
          </p:txBody>
        </p:sp>
        <p:sp>
          <p:nvSpPr>
            <p:cNvPr id="64" name="Triangle 63">
              <a:extLst>
                <a:ext uri="{FF2B5EF4-FFF2-40B4-BE49-F238E27FC236}">
                  <a16:creationId xmlns:a16="http://schemas.microsoft.com/office/drawing/2014/main" id="{AF9C3E55-EB38-6840-9463-89C532332574}"/>
                </a:ext>
              </a:extLst>
            </p:cNvPr>
            <p:cNvSpPr/>
            <p:nvPr/>
          </p:nvSpPr>
          <p:spPr>
            <a:xfrm>
              <a:off x="9501160" y="591426"/>
              <a:ext cx="172800" cy="172800"/>
            </a:xfrm>
            <a:prstGeom prst="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Diamond 64">
              <a:extLst>
                <a:ext uri="{FF2B5EF4-FFF2-40B4-BE49-F238E27FC236}">
                  <a16:creationId xmlns:a16="http://schemas.microsoft.com/office/drawing/2014/main" id="{90053C94-D374-7443-B522-84FCBA6C9867}"/>
                </a:ext>
              </a:extLst>
            </p:cNvPr>
            <p:cNvSpPr/>
            <p:nvPr/>
          </p:nvSpPr>
          <p:spPr>
            <a:xfrm>
              <a:off x="9044334" y="594486"/>
              <a:ext cx="174661" cy="169740"/>
            </a:xfrm>
            <a:prstGeom prst="diamond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55506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E41C190-C38D-C74A-9A2F-EC0F8F2E556E}"/>
              </a:ext>
            </a:extLst>
          </p:cNvPr>
          <p:cNvSpPr/>
          <p:nvPr/>
        </p:nvSpPr>
        <p:spPr>
          <a:xfrm>
            <a:off x="-1" y="754211"/>
            <a:ext cx="3200401" cy="54976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A197AC-2251-F044-8597-02AF66553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7368" y="2840273"/>
            <a:ext cx="3395133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Perceptron</a:t>
            </a:r>
          </a:p>
        </p:txBody>
      </p:sp>
      <p:graphicFrame>
        <p:nvGraphicFramePr>
          <p:cNvPr id="31" name="Table 40">
            <a:extLst>
              <a:ext uri="{FF2B5EF4-FFF2-40B4-BE49-F238E27FC236}">
                <a16:creationId xmlns:a16="http://schemas.microsoft.com/office/drawing/2014/main" id="{1CDA25D4-0BB9-FE46-90C4-09C934353B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3785229"/>
              </p:ext>
            </p:extLst>
          </p:nvPr>
        </p:nvGraphicFramePr>
        <p:xfrm>
          <a:off x="4052136" y="2454247"/>
          <a:ext cx="3070830" cy="209463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23610">
                  <a:extLst>
                    <a:ext uri="{9D8B030D-6E8A-4147-A177-3AD203B41FA5}">
                      <a16:colId xmlns:a16="http://schemas.microsoft.com/office/drawing/2014/main" val="2645098502"/>
                    </a:ext>
                  </a:extLst>
                </a:gridCol>
                <a:gridCol w="1023610">
                  <a:extLst>
                    <a:ext uri="{9D8B030D-6E8A-4147-A177-3AD203B41FA5}">
                      <a16:colId xmlns:a16="http://schemas.microsoft.com/office/drawing/2014/main" val="3311799623"/>
                    </a:ext>
                  </a:extLst>
                </a:gridCol>
                <a:gridCol w="1023610">
                  <a:extLst>
                    <a:ext uri="{9D8B030D-6E8A-4147-A177-3AD203B41FA5}">
                      <a16:colId xmlns:a16="http://schemas.microsoft.com/office/drawing/2014/main" val="644481598"/>
                    </a:ext>
                  </a:extLst>
                </a:gridCol>
              </a:tblGrid>
              <a:tr h="698212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2238128"/>
                  </a:ext>
                </a:extLst>
              </a:tr>
              <a:tr h="698212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7617669"/>
                  </a:ext>
                </a:extLst>
              </a:tr>
              <a:tr h="698212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6808538"/>
                  </a:ext>
                </a:extLst>
              </a:tr>
            </a:tbl>
          </a:graphicData>
        </a:graphic>
      </p:graphicFrame>
      <p:graphicFrame>
        <p:nvGraphicFramePr>
          <p:cNvPr id="83" name="Table 40">
            <a:extLst>
              <a:ext uri="{FF2B5EF4-FFF2-40B4-BE49-F238E27FC236}">
                <a16:creationId xmlns:a16="http://schemas.microsoft.com/office/drawing/2014/main" id="{5CE6B62E-7D21-BA40-9D1F-E072AB657C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2692639"/>
              </p:ext>
            </p:extLst>
          </p:nvPr>
        </p:nvGraphicFramePr>
        <p:xfrm>
          <a:off x="8036347" y="2454247"/>
          <a:ext cx="3070830" cy="209463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23610">
                  <a:extLst>
                    <a:ext uri="{9D8B030D-6E8A-4147-A177-3AD203B41FA5}">
                      <a16:colId xmlns:a16="http://schemas.microsoft.com/office/drawing/2014/main" val="2645098502"/>
                    </a:ext>
                  </a:extLst>
                </a:gridCol>
                <a:gridCol w="1023610">
                  <a:extLst>
                    <a:ext uri="{9D8B030D-6E8A-4147-A177-3AD203B41FA5}">
                      <a16:colId xmlns:a16="http://schemas.microsoft.com/office/drawing/2014/main" val="3311799623"/>
                    </a:ext>
                  </a:extLst>
                </a:gridCol>
                <a:gridCol w="1023610">
                  <a:extLst>
                    <a:ext uri="{9D8B030D-6E8A-4147-A177-3AD203B41FA5}">
                      <a16:colId xmlns:a16="http://schemas.microsoft.com/office/drawing/2014/main" val="644481598"/>
                    </a:ext>
                  </a:extLst>
                </a:gridCol>
              </a:tblGrid>
              <a:tr h="698212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2238128"/>
                  </a:ext>
                </a:extLst>
              </a:tr>
              <a:tr h="698212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7617669"/>
                  </a:ext>
                </a:extLst>
              </a:tr>
              <a:tr h="698212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6808538"/>
                  </a:ext>
                </a:extLst>
              </a:tr>
            </a:tbl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70C7784-536B-CF49-8E58-D443C67C7F96}"/>
              </a:ext>
            </a:extLst>
          </p:cNvPr>
          <p:cNvSpPr txBox="1"/>
          <p:nvPr/>
        </p:nvSpPr>
        <p:spPr>
          <a:xfrm>
            <a:off x="8272654" y="2134007"/>
            <a:ext cx="5549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CE867E9-4424-7B4C-835A-036DACCF9F40}"/>
              </a:ext>
            </a:extLst>
          </p:cNvPr>
          <p:cNvSpPr txBox="1"/>
          <p:nvPr/>
        </p:nvSpPr>
        <p:spPr>
          <a:xfrm>
            <a:off x="4052136" y="2134007"/>
            <a:ext cx="7505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AND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41B474D-84A4-684F-9B24-C01B09334CE8}"/>
              </a:ext>
            </a:extLst>
          </p:cNvPr>
          <p:cNvCxnSpPr/>
          <p:nvPr/>
        </p:nvCxnSpPr>
        <p:spPr>
          <a:xfrm flipV="1">
            <a:off x="4193379" y="2737098"/>
            <a:ext cx="3160715" cy="188583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A297BB60-2834-4142-984B-B47A518D0CA5}"/>
              </a:ext>
            </a:extLst>
          </p:cNvPr>
          <p:cNvCxnSpPr>
            <a:cxnSpLocks/>
          </p:cNvCxnSpPr>
          <p:nvPr/>
        </p:nvCxnSpPr>
        <p:spPr>
          <a:xfrm flipV="1">
            <a:off x="9400853" y="3464404"/>
            <a:ext cx="1941816" cy="115853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7717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E41C190-C38D-C74A-9A2F-EC0F8F2E556E}"/>
              </a:ext>
            </a:extLst>
          </p:cNvPr>
          <p:cNvSpPr/>
          <p:nvPr/>
        </p:nvSpPr>
        <p:spPr>
          <a:xfrm>
            <a:off x="-1" y="754211"/>
            <a:ext cx="3200401" cy="54976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A197AC-2251-F044-8597-02AF66553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7368" y="2840273"/>
            <a:ext cx="3395133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Perceptron</a:t>
            </a:r>
          </a:p>
        </p:txBody>
      </p:sp>
      <p:graphicFrame>
        <p:nvGraphicFramePr>
          <p:cNvPr id="84" name="Table 40">
            <a:extLst>
              <a:ext uri="{FF2B5EF4-FFF2-40B4-BE49-F238E27FC236}">
                <a16:creationId xmlns:a16="http://schemas.microsoft.com/office/drawing/2014/main" id="{1DD526D0-68B5-764D-B21D-C5E6FB8BC0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0136426"/>
              </p:ext>
            </p:extLst>
          </p:nvPr>
        </p:nvGraphicFramePr>
        <p:xfrm>
          <a:off x="5887092" y="2455737"/>
          <a:ext cx="3955299" cy="275856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18433">
                  <a:extLst>
                    <a:ext uri="{9D8B030D-6E8A-4147-A177-3AD203B41FA5}">
                      <a16:colId xmlns:a16="http://schemas.microsoft.com/office/drawing/2014/main" val="2645098502"/>
                    </a:ext>
                  </a:extLst>
                </a:gridCol>
                <a:gridCol w="1318433">
                  <a:extLst>
                    <a:ext uri="{9D8B030D-6E8A-4147-A177-3AD203B41FA5}">
                      <a16:colId xmlns:a16="http://schemas.microsoft.com/office/drawing/2014/main" val="3311799623"/>
                    </a:ext>
                  </a:extLst>
                </a:gridCol>
                <a:gridCol w="1318433">
                  <a:extLst>
                    <a:ext uri="{9D8B030D-6E8A-4147-A177-3AD203B41FA5}">
                      <a16:colId xmlns:a16="http://schemas.microsoft.com/office/drawing/2014/main" val="644481598"/>
                    </a:ext>
                  </a:extLst>
                </a:gridCol>
              </a:tblGrid>
              <a:tr h="919521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2238128"/>
                  </a:ext>
                </a:extLst>
              </a:tr>
              <a:tr h="919521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7617669"/>
                  </a:ext>
                </a:extLst>
              </a:tr>
              <a:tr h="919521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680853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69B382B-7FD7-6A4D-8708-1AC2545F5F22}"/>
              </a:ext>
            </a:extLst>
          </p:cNvPr>
          <p:cNvSpPr txBox="1"/>
          <p:nvPr/>
        </p:nvSpPr>
        <p:spPr>
          <a:xfrm>
            <a:off x="5057192" y="1612712"/>
            <a:ext cx="18302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XOR Problem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249198C-4571-C94C-A09E-20CDD2F91591}"/>
              </a:ext>
            </a:extLst>
          </p:cNvPr>
          <p:cNvCxnSpPr>
            <a:cxnSpLocks/>
          </p:cNvCxnSpPr>
          <p:nvPr/>
        </p:nvCxnSpPr>
        <p:spPr>
          <a:xfrm flipH="1">
            <a:off x="5722706" y="2840273"/>
            <a:ext cx="4448710" cy="141322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020121-6341-1B43-8F4C-7D560334E09A}"/>
              </a:ext>
            </a:extLst>
          </p:cNvPr>
          <p:cNvCxnSpPr>
            <a:cxnSpLocks/>
          </p:cNvCxnSpPr>
          <p:nvPr/>
        </p:nvCxnSpPr>
        <p:spPr>
          <a:xfrm flipH="1">
            <a:off x="7654247" y="2992673"/>
            <a:ext cx="2669569" cy="296633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46F0E1-EC5A-724F-B3E1-2E239CE1D0A8}"/>
              </a:ext>
            </a:extLst>
          </p:cNvPr>
          <p:cNvCxnSpPr>
            <a:cxnSpLocks/>
          </p:cNvCxnSpPr>
          <p:nvPr/>
        </p:nvCxnSpPr>
        <p:spPr>
          <a:xfrm>
            <a:off x="8342616" y="1900719"/>
            <a:ext cx="924674" cy="3606229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A658A73-4CC1-4247-ABCA-88A27AEBADCB}"/>
              </a:ext>
            </a:extLst>
          </p:cNvPr>
          <p:cNvCxnSpPr>
            <a:cxnSpLocks/>
          </p:cNvCxnSpPr>
          <p:nvPr/>
        </p:nvCxnSpPr>
        <p:spPr>
          <a:xfrm>
            <a:off x="6096000" y="3226085"/>
            <a:ext cx="3323690" cy="2433263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&quot;No&quot; Symbol 10">
            <a:extLst>
              <a:ext uri="{FF2B5EF4-FFF2-40B4-BE49-F238E27FC236}">
                <a16:creationId xmlns:a16="http://schemas.microsoft.com/office/drawing/2014/main" id="{185D2157-C3E4-F34B-A257-EAEAB57D74C8}"/>
              </a:ext>
            </a:extLst>
          </p:cNvPr>
          <p:cNvSpPr/>
          <p:nvPr/>
        </p:nvSpPr>
        <p:spPr>
          <a:xfrm>
            <a:off x="4530903" y="1150706"/>
            <a:ext cx="6215866" cy="5363110"/>
          </a:xfrm>
          <a:prstGeom prst="noSmoking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4478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E41C190-C38D-C74A-9A2F-EC0F8F2E556E}"/>
              </a:ext>
            </a:extLst>
          </p:cNvPr>
          <p:cNvSpPr/>
          <p:nvPr/>
        </p:nvSpPr>
        <p:spPr>
          <a:xfrm>
            <a:off x="-1" y="754211"/>
            <a:ext cx="3200401" cy="54976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A197AC-2251-F044-8597-02AF66553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7368" y="2840273"/>
            <a:ext cx="3395133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Perceptron</a:t>
            </a:r>
          </a:p>
        </p:txBody>
      </p:sp>
      <p:graphicFrame>
        <p:nvGraphicFramePr>
          <p:cNvPr id="31" name="Table 40">
            <a:extLst>
              <a:ext uri="{FF2B5EF4-FFF2-40B4-BE49-F238E27FC236}">
                <a16:creationId xmlns:a16="http://schemas.microsoft.com/office/drawing/2014/main" id="{1CDA25D4-0BB9-FE46-90C4-09C934353B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3461800"/>
              </p:ext>
            </p:extLst>
          </p:nvPr>
        </p:nvGraphicFramePr>
        <p:xfrm>
          <a:off x="4113781" y="1334364"/>
          <a:ext cx="3070830" cy="209463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23610">
                  <a:extLst>
                    <a:ext uri="{9D8B030D-6E8A-4147-A177-3AD203B41FA5}">
                      <a16:colId xmlns:a16="http://schemas.microsoft.com/office/drawing/2014/main" val="2645098502"/>
                    </a:ext>
                  </a:extLst>
                </a:gridCol>
                <a:gridCol w="1023610">
                  <a:extLst>
                    <a:ext uri="{9D8B030D-6E8A-4147-A177-3AD203B41FA5}">
                      <a16:colId xmlns:a16="http://schemas.microsoft.com/office/drawing/2014/main" val="3311799623"/>
                    </a:ext>
                  </a:extLst>
                </a:gridCol>
                <a:gridCol w="1023610">
                  <a:extLst>
                    <a:ext uri="{9D8B030D-6E8A-4147-A177-3AD203B41FA5}">
                      <a16:colId xmlns:a16="http://schemas.microsoft.com/office/drawing/2014/main" val="644481598"/>
                    </a:ext>
                  </a:extLst>
                </a:gridCol>
              </a:tblGrid>
              <a:tr h="698212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2238128"/>
                  </a:ext>
                </a:extLst>
              </a:tr>
              <a:tr h="698212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7617669"/>
                  </a:ext>
                </a:extLst>
              </a:tr>
              <a:tr h="698212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6808538"/>
                  </a:ext>
                </a:extLst>
              </a:tr>
            </a:tbl>
          </a:graphicData>
        </a:graphic>
      </p:graphicFrame>
      <p:graphicFrame>
        <p:nvGraphicFramePr>
          <p:cNvPr id="83" name="Table 40">
            <a:extLst>
              <a:ext uri="{FF2B5EF4-FFF2-40B4-BE49-F238E27FC236}">
                <a16:creationId xmlns:a16="http://schemas.microsoft.com/office/drawing/2014/main" id="{5CE6B62E-7D21-BA40-9D1F-E072AB657C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6925133"/>
              </p:ext>
            </p:extLst>
          </p:nvPr>
        </p:nvGraphicFramePr>
        <p:xfrm>
          <a:off x="8097992" y="1334364"/>
          <a:ext cx="3070830" cy="209463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23610">
                  <a:extLst>
                    <a:ext uri="{9D8B030D-6E8A-4147-A177-3AD203B41FA5}">
                      <a16:colId xmlns:a16="http://schemas.microsoft.com/office/drawing/2014/main" val="2645098502"/>
                    </a:ext>
                  </a:extLst>
                </a:gridCol>
                <a:gridCol w="1023610">
                  <a:extLst>
                    <a:ext uri="{9D8B030D-6E8A-4147-A177-3AD203B41FA5}">
                      <a16:colId xmlns:a16="http://schemas.microsoft.com/office/drawing/2014/main" val="3311799623"/>
                    </a:ext>
                  </a:extLst>
                </a:gridCol>
                <a:gridCol w="1023610">
                  <a:extLst>
                    <a:ext uri="{9D8B030D-6E8A-4147-A177-3AD203B41FA5}">
                      <a16:colId xmlns:a16="http://schemas.microsoft.com/office/drawing/2014/main" val="644481598"/>
                    </a:ext>
                  </a:extLst>
                </a:gridCol>
              </a:tblGrid>
              <a:tr h="698212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2238128"/>
                  </a:ext>
                </a:extLst>
              </a:tr>
              <a:tr h="698212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7617669"/>
                  </a:ext>
                </a:extLst>
              </a:tr>
              <a:tr h="698212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6808538"/>
                  </a:ext>
                </a:extLst>
              </a:tr>
            </a:tbl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70C7784-536B-CF49-8E58-D443C67C7F96}"/>
              </a:ext>
            </a:extLst>
          </p:cNvPr>
          <p:cNvSpPr txBox="1"/>
          <p:nvPr/>
        </p:nvSpPr>
        <p:spPr>
          <a:xfrm>
            <a:off x="8334299" y="1014124"/>
            <a:ext cx="5549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CE867E9-4424-7B4C-835A-036DACCF9F40}"/>
              </a:ext>
            </a:extLst>
          </p:cNvPr>
          <p:cNvSpPr txBox="1"/>
          <p:nvPr/>
        </p:nvSpPr>
        <p:spPr>
          <a:xfrm>
            <a:off x="4113781" y="1014124"/>
            <a:ext cx="7505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AND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41B474D-84A4-684F-9B24-C01B09334CE8}"/>
              </a:ext>
            </a:extLst>
          </p:cNvPr>
          <p:cNvCxnSpPr/>
          <p:nvPr/>
        </p:nvCxnSpPr>
        <p:spPr>
          <a:xfrm flipV="1">
            <a:off x="4255024" y="1617215"/>
            <a:ext cx="3160715" cy="188583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A297BB60-2834-4142-984B-B47A518D0CA5}"/>
              </a:ext>
            </a:extLst>
          </p:cNvPr>
          <p:cNvCxnSpPr>
            <a:cxnSpLocks/>
          </p:cNvCxnSpPr>
          <p:nvPr/>
        </p:nvCxnSpPr>
        <p:spPr>
          <a:xfrm flipV="1">
            <a:off x="9462498" y="2344521"/>
            <a:ext cx="1941816" cy="115853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6" name="Table 40">
            <a:extLst>
              <a:ext uri="{FF2B5EF4-FFF2-40B4-BE49-F238E27FC236}">
                <a16:creationId xmlns:a16="http://schemas.microsoft.com/office/drawing/2014/main" id="{F3865FAB-BB1C-724D-A750-FA41F0F68B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0493472"/>
              </p:ext>
            </p:extLst>
          </p:nvPr>
        </p:nvGraphicFramePr>
        <p:xfrm>
          <a:off x="5722706" y="4088747"/>
          <a:ext cx="3562929" cy="216315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87643">
                  <a:extLst>
                    <a:ext uri="{9D8B030D-6E8A-4147-A177-3AD203B41FA5}">
                      <a16:colId xmlns:a16="http://schemas.microsoft.com/office/drawing/2014/main" val="2645098502"/>
                    </a:ext>
                  </a:extLst>
                </a:gridCol>
                <a:gridCol w="1187643">
                  <a:extLst>
                    <a:ext uri="{9D8B030D-6E8A-4147-A177-3AD203B41FA5}">
                      <a16:colId xmlns:a16="http://schemas.microsoft.com/office/drawing/2014/main" val="3311799623"/>
                    </a:ext>
                  </a:extLst>
                </a:gridCol>
                <a:gridCol w="1187643">
                  <a:extLst>
                    <a:ext uri="{9D8B030D-6E8A-4147-A177-3AD203B41FA5}">
                      <a16:colId xmlns:a16="http://schemas.microsoft.com/office/drawing/2014/main" val="644481598"/>
                    </a:ext>
                  </a:extLst>
                </a:gridCol>
              </a:tblGrid>
              <a:tr h="721051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2238128"/>
                  </a:ext>
                </a:extLst>
              </a:tr>
              <a:tr h="721051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7617669"/>
                  </a:ext>
                </a:extLst>
              </a:tr>
              <a:tr h="721051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+mj-lt"/>
                        </a:rPr>
                        <a:t>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6808538"/>
                  </a:ext>
                </a:extLst>
              </a:tr>
            </a:tbl>
          </a:graphicData>
        </a:graphic>
      </p:graphicFrame>
      <p:sp>
        <p:nvSpPr>
          <p:cNvPr id="87" name="TextBox 86">
            <a:extLst>
              <a:ext uri="{FF2B5EF4-FFF2-40B4-BE49-F238E27FC236}">
                <a16:creationId xmlns:a16="http://schemas.microsoft.com/office/drawing/2014/main" id="{FAF4C474-66CF-B642-9B17-9E6AE2A79C7B}"/>
              </a:ext>
            </a:extLst>
          </p:cNvPr>
          <p:cNvSpPr txBox="1"/>
          <p:nvPr/>
        </p:nvSpPr>
        <p:spPr>
          <a:xfrm>
            <a:off x="4858931" y="4939490"/>
            <a:ext cx="706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XOR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BB38F05-6C84-1047-92AA-652FAFB982CA}"/>
              </a:ext>
            </a:extLst>
          </p:cNvPr>
          <p:cNvGrpSpPr/>
          <p:nvPr/>
        </p:nvGrpSpPr>
        <p:grpSpPr>
          <a:xfrm>
            <a:off x="6124920" y="4372000"/>
            <a:ext cx="3232635" cy="1956855"/>
            <a:chOff x="6124920" y="4372000"/>
            <a:chExt cx="3232635" cy="1956855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EC4C64E2-6D5F-E943-A02C-DDE7D11701C1}"/>
                </a:ext>
              </a:extLst>
            </p:cNvPr>
            <p:cNvCxnSpPr/>
            <p:nvPr/>
          </p:nvCxnSpPr>
          <p:spPr>
            <a:xfrm flipV="1">
              <a:off x="6124920" y="4372000"/>
              <a:ext cx="3160715" cy="1885839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3012EA9D-E7E9-E046-B0E5-F550666AF2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15739" y="5170322"/>
              <a:ext cx="1941816" cy="1158533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Right Arrow 50">
            <a:extLst>
              <a:ext uri="{FF2B5EF4-FFF2-40B4-BE49-F238E27FC236}">
                <a16:creationId xmlns:a16="http://schemas.microsoft.com/office/drawing/2014/main" id="{A36B2BA4-B67E-4A4D-B27F-CA50208685CF}"/>
              </a:ext>
            </a:extLst>
          </p:cNvPr>
          <p:cNvSpPr/>
          <p:nvPr/>
        </p:nvSpPr>
        <p:spPr>
          <a:xfrm rot="7465190">
            <a:off x="9351239" y="3676714"/>
            <a:ext cx="565079" cy="456865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ight Arrow 89">
            <a:extLst>
              <a:ext uri="{FF2B5EF4-FFF2-40B4-BE49-F238E27FC236}">
                <a16:creationId xmlns:a16="http://schemas.microsoft.com/office/drawing/2014/main" id="{9D1F3A8F-DBBD-DF4C-B941-15A42F504356}"/>
              </a:ext>
            </a:extLst>
          </p:cNvPr>
          <p:cNvSpPr/>
          <p:nvPr/>
        </p:nvSpPr>
        <p:spPr>
          <a:xfrm rot="3161839">
            <a:off x="5537531" y="3675729"/>
            <a:ext cx="565079" cy="456865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50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  <p:bldP spid="51" grpId="0" animBg="1"/>
      <p:bldP spid="9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E41C190-C38D-C74A-9A2F-EC0F8F2E556E}"/>
              </a:ext>
            </a:extLst>
          </p:cNvPr>
          <p:cNvSpPr/>
          <p:nvPr/>
        </p:nvSpPr>
        <p:spPr>
          <a:xfrm>
            <a:off x="-1" y="754211"/>
            <a:ext cx="3200401" cy="54976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A197AC-2251-F044-8597-02AF66553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7368" y="2840273"/>
            <a:ext cx="3395133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Linking </a:t>
            </a:r>
            <a:r>
              <a:rPr lang="en-US" dirty="0" err="1">
                <a:solidFill>
                  <a:schemeClr val="bg1"/>
                </a:solidFill>
              </a:rPr>
              <a:t>perceptrons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A33A5F3-11CD-7E41-AD9B-02CEB35180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498" b="3"/>
          <a:stretch/>
        </p:blipFill>
        <p:spPr>
          <a:xfrm>
            <a:off x="5213316" y="754211"/>
            <a:ext cx="3778286" cy="533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1946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18499</TotalTime>
  <Words>864</Words>
  <Application>Microsoft Macintosh PowerPoint</Application>
  <PresentationFormat>Widescreen</PresentationFormat>
  <Paragraphs>290</Paragraphs>
  <Slides>25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How to drive a car with neural networks</vt:lpstr>
      <vt:lpstr>Background</vt:lpstr>
      <vt:lpstr>What is a neural network?</vt:lpstr>
      <vt:lpstr>Neuron/ Perceptron</vt:lpstr>
      <vt:lpstr>Perceptron</vt:lpstr>
      <vt:lpstr>Perceptron</vt:lpstr>
      <vt:lpstr>Perceptron</vt:lpstr>
      <vt:lpstr>Perceptron</vt:lpstr>
      <vt:lpstr>Linking perceptrons</vt:lpstr>
      <vt:lpstr>Training a  Neural Network</vt:lpstr>
      <vt:lpstr>Genetic Algorithms</vt:lpstr>
      <vt:lpstr>The challenge</vt:lpstr>
      <vt:lpstr>but… how?</vt:lpstr>
      <vt:lpstr>Sensors</vt:lpstr>
      <vt:lpstr>PowerPoint Presentation</vt:lpstr>
      <vt:lpstr>DEMO</vt:lpstr>
      <vt:lpstr>Genetic Algorithms (again)</vt:lpstr>
      <vt:lpstr>Fitness</vt:lpstr>
      <vt:lpstr>Genetic Algorithms (again)</vt:lpstr>
      <vt:lpstr>Creating The Next Generation</vt:lpstr>
      <vt:lpstr>DNA &amp; Chromosomal Crossover</vt:lpstr>
      <vt:lpstr>Mutation</vt:lpstr>
      <vt:lpstr>Fitness over time</vt:lpstr>
      <vt:lpstr>Evolving the network structure</vt:lpstr>
      <vt:lpstr>What next?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Networks</dc:title>
  <dc:creator>James Ransome</dc:creator>
  <cp:lastModifiedBy>James Ransome</cp:lastModifiedBy>
  <cp:revision>101</cp:revision>
  <dcterms:created xsi:type="dcterms:W3CDTF">2019-02-27T12:54:02Z</dcterms:created>
  <dcterms:modified xsi:type="dcterms:W3CDTF">2021-04-21T10:00:15Z</dcterms:modified>
</cp:coreProperties>
</file>